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4" r:id="rId4"/>
    <p:sldMasterId id="2147483785" r:id="rId5"/>
    <p:sldMasterId id="2147483786" r:id="rId6"/>
    <p:sldMasterId id="2147483787" r:id="rId7"/>
    <p:sldMasterId id="2147483788" r:id="rId8"/>
    <p:sldMasterId id="21474837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</p:sldIdLst>
  <p:sldSz cy="6858000" cx="12192000"/>
  <p:notesSz cx="6858000" cy="9144000"/>
  <p:embeddedFontLst>
    <p:embeddedFont>
      <p:font typeface="Hanken Grotesk"/>
      <p:regular r:id="rId39"/>
      <p:bold r:id="rId40"/>
      <p:italic r:id="rId41"/>
      <p:boldItalic r:id="rId42"/>
    </p:embeddedFont>
    <p:embeddedFont>
      <p:font typeface="Inter SemiBold"/>
      <p:regular r:id="rId43"/>
      <p:bold r:id="rId44"/>
      <p:italic r:id="rId45"/>
      <p:boldItalic r:id="rId46"/>
    </p:embeddedFont>
    <p:embeddedFont>
      <p:font typeface="Inter Light"/>
      <p:regular r:id="rId47"/>
      <p:bold r:id="rId48"/>
      <p:italic r:id="rId49"/>
      <p:boldItalic r:id="rId50"/>
    </p:embeddedFont>
    <p:embeddedFont>
      <p:font typeface="Hanken Grotesk SemiBold"/>
      <p:regular r:id="rId51"/>
      <p:bold r:id="rId52"/>
      <p:italic r:id="rId53"/>
      <p:boldItalic r:id="rId54"/>
    </p:embeddedFont>
    <p:embeddedFont>
      <p:font typeface="Inter"/>
      <p:regular r:id="rId55"/>
      <p:bold r:id="rId56"/>
      <p:italic r:id="rId57"/>
      <p:boldItalic r:id="rId58"/>
    </p:embeddedFont>
    <p:embeddedFont>
      <p:font typeface="Poppins"/>
      <p:regular r:id="rId59"/>
      <p:bold r:id="rId60"/>
      <p:italic r:id="rId61"/>
      <p:boldItalic r:id="rId62"/>
    </p:embeddedFont>
    <p:embeddedFont>
      <p:font typeface="Libre Franklin Medium"/>
      <p:regular r:id="rId63"/>
      <p:bold r:id="rId64"/>
      <p:italic r:id="rId65"/>
      <p:boldItalic r:id="rId66"/>
    </p:embeddedFont>
    <p:embeddedFont>
      <p:font typeface="Poppins SemiBold"/>
      <p:regular r:id="rId67"/>
      <p:bold r:id="rId68"/>
      <p:italic r:id="rId69"/>
      <p:boldItalic r:id="rId70"/>
    </p:embeddedFont>
    <p:embeddedFont>
      <p:font typeface="Roboto Mono"/>
      <p:regular r:id="rId71"/>
      <p:bold r:id="rId72"/>
      <p:italic r:id="rId73"/>
      <p:boldItalic r:id="rId74"/>
    </p:embeddedFont>
    <p:embeddedFont>
      <p:font typeface="Inter Black"/>
      <p:bold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ankenGrotesk-bold.fntdata"/><Relationship Id="rId42" Type="http://schemas.openxmlformats.org/officeDocument/2006/relationships/font" Target="fonts/HankenGrotesk-boldItalic.fntdata"/><Relationship Id="rId41" Type="http://schemas.openxmlformats.org/officeDocument/2006/relationships/font" Target="fonts/HankenGrotesk-italic.fntdata"/><Relationship Id="rId44" Type="http://schemas.openxmlformats.org/officeDocument/2006/relationships/font" Target="fonts/InterSemiBold-bold.fntdata"/><Relationship Id="rId43" Type="http://schemas.openxmlformats.org/officeDocument/2006/relationships/font" Target="fonts/InterSemiBold-regular.fntdata"/><Relationship Id="rId46" Type="http://schemas.openxmlformats.org/officeDocument/2006/relationships/font" Target="fonts/InterSemiBold-boldItalic.fntdata"/><Relationship Id="rId45" Type="http://schemas.openxmlformats.org/officeDocument/2006/relationships/font" Target="fonts/InterSemiBold-italic.fntdata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InterLight-bold.fntdata"/><Relationship Id="rId47" Type="http://schemas.openxmlformats.org/officeDocument/2006/relationships/font" Target="fonts/InterLight-regular.fntdata"/><Relationship Id="rId49" Type="http://schemas.openxmlformats.org/officeDocument/2006/relationships/font" Target="fonts/InterLigh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RobotoMono-italic.fntdata"/><Relationship Id="rId72" Type="http://schemas.openxmlformats.org/officeDocument/2006/relationships/font" Target="fonts/RobotoMono-bold.fntdata"/><Relationship Id="rId31" Type="http://schemas.openxmlformats.org/officeDocument/2006/relationships/slide" Target="slides/slide21.xml"/><Relationship Id="rId75" Type="http://schemas.openxmlformats.org/officeDocument/2006/relationships/font" Target="fonts/InterBlack-bold.fntdata"/><Relationship Id="rId30" Type="http://schemas.openxmlformats.org/officeDocument/2006/relationships/slide" Target="slides/slide20.xml"/><Relationship Id="rId74" Type="http://schemas.openxmlformats.org/officeDocument/2006/relationships/font" Target="fonts/RobotoMono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76" Type="http://schemas.openxmlformats.org/officeDocument/2006/relationships/font" Target="fonts/InterBlack-boldItalic.fntdata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RobotoMono-regular.fntdata"/><Relationship Id="rId70" Type="http://schemas.openxmlformats.org/officeDocument/2006/relationships/font" Target="fonts/PoppinsSemiBold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font" Target="fonts/HankenGrotesk-regular.fntdata"/><Relationship Id="rId38" Type="http://schemas.openxmlformats.org/officeDocument/2006/relationships/slide" Target="slides/slide28.xml"/><Relationship Id="rId62" Type="http://schemas.openxmlformats.org/officeDocument/2006/relationships/font" Target="fonts/Poppins-boldItalic.fntdata"/><Relationship Id="rId61" Type="http://schemas.openxmlformats.org/officeDocument/2006/relationships/font" Target="fonts/Poppins-italic.fntdata"/><Relationship Id="rId20" Type="http://schemas.openxmlformats.org/officeDocument/2006/relationships/slide" Target="slides/slide10.xml"/><Relationship Id="rId64" Type="http://schemas.openxmlformats.org/officeDocument/2006/relationships/font" Target="fonts/LibreFranklinMedium-bold.fntdata"/><Relationship Id="rId63" Type="http://schemas.openxmlformats.org/officeDocument/2006/relationships/font" Target="fonts/LibreFranklinMedium-regular.fntdata"/><Relationship Id="rId22" Type="http://schemas.openxmlformats.org/officeDocument/2006/relationships/slide" Target="slides/slide12.xml"/><Relationship Id="rId66" Type="http://schemas.openxmlformats.org/officeDocument/2006/relationships/font" Target="fonts/LibreFranklinMedium-boldItalic.fntdata"/><Relationship Id="rId21" Type="http://schemas.openxmlformats.org/officeDocument/2006/relationships/slide" Target="slides/slide11.xml"/><Relationship Id="rId65" Type="http://schemas.openxmlformats.org/officeDocument/2006/relationships/font" Target="fonts/LibreFranklinMedium-italic.fntdata"/><Relationship Id="rId24" Type="http://schemas.openxmlformats.org/officeDocument/2006/relationships/slide" Target="slides/slide14.xml"/><Relationship Id="rId68" Type="http://schemas.openxmlformats.org/officeDocument/2006/relationships/font" Target="fonts/PoppinsSemiBold-bold.fntdata"/><Relationship Id="rId23" Type="http://schemas.openxmlformats.org/officeDocument/2006/relationships/slide" Target="slides/slide13.xml"/><Relationship Id="rId67" Type="http://schemas.openxmlformats.org/officeDocument/2006/relationships/font" Target="fonts/PoppinsSemiBold-regular.fntdata"/><Relationship Id="rId60" Type="http://schemas.openxmlformats.org/officeDocument/2006/relationships/font" Target="fonts/Poppins-bold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PoppinsSemiBold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HankenGroteskSemiBold-regular.fntdata"/><Relationship Id="rId50" Type="http://schemas.openxmlformats.org/officeDocument/2006/relationships/font" Target="fonts/InterLight-boldItalic.fntdata"/><Relationship Id="rId53" Type="http://schemas.openxmlformats.org/officeDocument/2006/relationships/font" Target="fonts/HankenGroteskSemiBold-italic.fntdata"/><Relationship Id="rId52" Type="http://schemas.openxmlformats.org/officeDocument/2006/relationships/font" Target="fonts/HankenGroteskSemiBold-bold.fntdata"/><Relationship Id="rId11" Type="http://schemas.openxmlformats.org/officeDocument/2006/relationships/slide" Target="slides/slide1.xml"/><Relationship Id="rId55" Type="http://schemas.openxmlformats.org/officeDocument/2006/relationships/font" Target="fonts/Inter-regular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HankenGroteskSemiBold-boldItalic.fntdata"/><Relationship Id="rId13" Type="http://schemas.openxmlformats.org/officeDocument/2006/relationships/slide" Target="slides/slide3.xml"/><Relationship Id="rId57" Type="http://schemas.openxmlformats.org/officeDocument/2006/relationships/font" Target="fonts/Inter-italic.fntdata"/><Relationship Id="rId12" Type="http://schemas.openxmlformats.org/officeDocument/2006/relationships/slide" Target="slides/slide2.xml"/><Relationship Id="rId56" Type="http://schemas.openxmlformats.org/officeDocument/2006/relationships/font" Target="fonts/Inter-bold.fntdata"/><Relationship Id="rId15" Type="http://schemas.openxmlformats.org/officeDocument/2006/relationships/slide" Target="slides/slide5.xml"/><Relationship Id="rId59" Type="http://schemas.openxmlformats.org/officeDocument/2006/relationships/font" Target="fonts/Poppins-regular.fntdata"/><Relationship Id="rId14" Type="http://schemas.openxmlformats.org/officeDocument/2006/relationships/slide" Target="slides/slide4.xml"/><Relationship Id="rId58" Type="http://schemas.openxmlformats.org/officeDocument/2006/relationships/font" Target="fonts/Inter-bold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67658e37d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67658e37d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SLIDES_API1880573227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SLIDES_API1880573227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NoSQL databases come in four types.</a:t>
            </a:r>
            <a:br>
              <a:rPr lang="en"/>
            </a:br>
            <a:r>
              <a:rPr lang="en"/>
              <a:t> Key-value stores are fast and simple—great for caching and shopping carts.</a:t>
            </a:r>
            <a:br>
              <a:rPr lang="en"/>
            </a:br>
            <a:r>
              <a:rPr lang="en"/>
              <a:t> Document databases store flexible JSON data, ideal for dynamic content and user profiles.</a:t>
            </a:r>
            <a:br>
              <a:rPr lang="en"/>
            </a:br>
            <a:r>
              <a:rPr lang="en"/>
              <a:t> Column-family stores suit large-scale writes like IoT or analytics.</a:t>
            </a:r>
            <a:br>
              <a:rPr lang="en"/>
            </a:br>
            <a:r>
              <a:rPr lang="en"/>
              <a:t> Graph databases focus on relationships—used in social and recommendation systems.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SLIDES_API1880573227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Key-value stores are like dictionaries—fast and simple. They store data as key–value pairs with no fixed schema.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like Redis and DynamoDB are common; Airbnb uses DynamoDB for low-latency user data and messaging.</a:t>
            </a:r>
            <a:endParaRPr/>
          </a:p>
        </p:txBody>
      </p:sp>
      <p:sp>
        <p:nvSpPr>
          <p:cNvPr id="982" name="Google Shape;982;SLIDES_API1880573227_9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SLIDES_API1880573227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Document databases like MongoDB store data in flexible JSON-like formats, ideal for evolving schemas.</a:t>
            </a:r>
            <a:br>
              <a:rPr lang="en"/>
            </a:br>
            <a:r>
              <a:rPr lang="en"/>
              <a:t>They’re used by companies like eBay for managing metadata and powering search and recommendations.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SLIDES_API1880573227_9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SLIDES_API100381048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Column-family stores group related columns together, making them efficient for sparse data and high write loads.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They’re ideal for time-series and IoT use cases—Netflix uses Cassandra to handle real-time metrics and user history.</a:t>
            </a:r>
            <a:endParaRPr/>
          </a:p>
        </p:txBody>
      </p:sp>
      <p:sp>
        <p:nvSpPr>
          <p:cNvPr id="996" name="Google Shape;996;SLIDES_API100381048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SLIDES_API1880573227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 databases store entities and their relationships, enabling fast, complex queries.</a:t>
            </a:r>
            <a:br>
              <a:rPr lang="en"/>
            </a:br>
            <a:r>
              <a:rPr lang="en"/>
              <a:t> Neo4j is widely used—for example, eBay uses it to improve search and recommendations through its knowledge graph.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SLIDES_API1880573227_1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67658e37d1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67658e37d1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SLIDES_API1880573227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SLIDES_API1880573227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RDBMS require fixed schemas, making changes complex and disruptive.</a:t>
            </a:r>
            <a:br>
              <a:rPr lang="en"/>
            </a:br>
            <a:r>
              <a:rPr lang="en"/>
              <a:t>NoSQL offers schema-on-read, allowing flexible and evolving data structures—ideal for agile, modern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SLIDES_API1880573227_1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SLIDES_API1880573227_1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Vertical scaling has limits; NoSQL supports horizontal scaling by adding servers.</a:t>
            </a:r>
            <a:br>
              <a:rPr lang="en"/>
            </a:br>
            <a:r>
              <a:rPr lang="en"/>
              <a:t> Data is sharded across nodes for better performance, fault isolation, and high availability—making it ideal for large-scale systems.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SLIDES_API1880573227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NoSQL systems often use eventual consistency—data syncs across nodes over time, not instantly.</a:t>
            </a:r>
            <a:br>
              <a:rPr lang="en"/>
            </a:br>
            <a:r>
              <a:rPr lang="en"/>
              <a:t>This supports high availability but may return slightly outdated reads. It suits social feeds or IoT, but not critical systems like banking.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SLIDES_API1880573227_19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SLIDES_API1880573227_2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SLIDES_API1880573227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Partitioning splits data into shards across nodes to support scale-out and efficient processing.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Replication adds fault tolerance by copying data across nodes, ensuring availability even during failures.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67658e37d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67658e37d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67658e37d1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67658e37d1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SLIDES_API1880573227_2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MongoDB is a document-oriented NoSQL database that stores data in flexible, JSON-like documents.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schema-less design and automatic sharding make it ideal for scalable, agile applications with changing data structures.</a:t>
            </a:r>
            <a:endParaRPr/>
          </a:p>
        </p:txBody>
      </p:sp>
      <p:sp>
        <p:nvSpPr>
          <p:cNvPr id="1059" name="Google Shape;1059;SLIDES_API1880573227_2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SLIDES_API1880573227_2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SLIDES_API1880573227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MongoDB’s architecture includes core components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mongod</a:t>
            </a:r>
            <a:r>
              <a:rPr lang="en">
                <a:solidFill>
                  <a:schemeClr val="dk1"/>
                </a:solidFill>
              </a:rPr>
              <a:t>, which handles data storage and operations,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mongos</a:t>
            </a:r>
            <a:r>
              <a:rPr lang="en">
                <a:solidFill>
                  <a:schemeClr val="dk1"/>
                </a:solidFill>
              </a:rPr>
              <a:t>, the router for sharded clusters.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Developers interact using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mongo</a:t>
            </a:r>
            <a:r>
              <a:rPr lang="en">
                <a:solidFill>
                  <a:schemeClr val="dk1"/>
                </a:solidFill>
              </a:rPr>
              <a:t> shell for CLI access or </a:t>
            </a:r>
            <a:r>
              <a:rPr b="1" lang="en">
                <a:solidFill>
                  <a:schemeClr val="dk1"/>
                </a:solidFill>
              </a:rPr>
              <a:t>MongoDB Compass</a:t>
            </a:r>
            <a:r>
              <a:rPr lang="en">
                <a:solidFill>
                  <a:schemeClr val="dk1"/>
                </a:solidFill>
              </a:rPr>
              <a:t> for a visual interface.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SLIDES_API1880573227_2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SLIDES_API1880573227_2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CRUD in MongoDB is simple and flexible.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insertOne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insertMany</a:t>
            </a:r>
            <a:r>
              <a:rPr lang="en">
                <a:solidFill>
                  <a:schemeClr val="dk1"/>
                </a:solidFill>
              </a:rPr>
              <a:t> to create,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lang="en">
                <a:solidFill>
                  <a:schemeClr val="dk1"/>
                </a:solidFill>
              </a:rPr>
              <a:t> to read,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updateOne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updateMany</a:t>
            </a:r>
            <a:r>
              <a:rPr lang="en">
                <a:solidFill>
                  <a:schemeClr val="dk1"/>
                </a:solidFill>
              </a:rPr>
              <a:t> to modify,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deleteOne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deleteMany</a:t>
            </a:r>
            <a:r>
              <a:rPr lang="en">
                <a:solidFill>
                  <a:schemeClr val="dk1"/>
                </a:solidFill>
              </a:rPr>
              <a:t> to remove documents.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operations make MongoDB ideal for dynamic, document-based applications.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SLIDES_API1880573227_2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Indexes speed up read performance by reducing the documents scanned in a query.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single-field indexes for basic lookups and compound indexes for multi-field queries.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in mind—they improve reads but add overhead to writes.</a:t>
            </a:r>
            <a:endParaRPr/>
          </a:p>
        </p:txBody>
      </p:sp>
      <p:sp>
        <p:nvSpPr>
          <p:cNvPr id="1102" name="Google Shape;1102;SLIDES_API1880573227_27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SLIDES_API1880573227_2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SLIDES_API1880573227_2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MongoDB’s aggregation framework lets you process and analyse data within the database.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$match</a:t>
            </a:r>
            <a:r>
              <a:rPr lang="en">
                <a:solidFill>
                  <a:schemeClr val="dk1"/>
                </a:solidFill>
              </a:rPr>
              <a:t> to filter early,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$group</a:t>
            </a:r>
            <a:r>
              <a:rPr lang="en">
                <a:solidFill>
                  <a:schemeClr val="dk1"/>
                </a:solidFill>
              </a:rPr>
              <a:t> to summarise,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$project</a:t>
            </a:r>
            <a:r>
              <a:rPr lang="en">
                <a:solidFill>
                  <a:schemeClr val="dk1"/>
                </a:solidFill>
              </a:rPr>
              <a:t> to shape the output—like SQL’s WHERE, GROUP BY, and SELECT.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SLIDES_API1880573227_3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SLIDES_API1880573227_3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MongoDB supports both embedding and referencing.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Embedding is great for one-to-few relationships and fast reads, while referencing suits complex, many-to-many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based on access patterns, data size, and update frequency.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SLIDES_API1880573227_3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SLIDES_API1880573227_34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67658e37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67658e37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7658e37d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67658e37d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67658e37d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67658e37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67658e37d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67658e37d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SLIDES_API1880573227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SLIDES_API1880573227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RDBMS struggle with scaling and unstructured data. NoSQL solves this with schema-less models, horizontal scaling, and high availability—ideal for big data, IoT, and real-time analytics.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SLIDES_API1880573227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SLIDES_API1880573227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 offers flexible schemas, horizontal scaling, and high performance—ideal for handling large, diverse, and fast-changing data. It ensures high availability through replication and fault tolerance.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67658e37d1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67658e37d1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SLIDES_API1880573227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SLIDES_API1880573227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NoSQL is widely used across sectors: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Real-time analytics</a:t>
            </a:r>
            <a:r>
              <a:rPr lang="en">
                <a:solidFill>
                  <a:schemeClr val="dk1"/>
                </a:solidFill>
              </a:rPr>
              <a:t> in fintech for fraud detection and instant risk monitoring.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E-commerce</a:t>
            </a:r>
            <a:r>
              <a:rPr lang="en">
                <a:solidFill>
                  <a:schemeClr val="dk1"/>
                </a:solidFill>
              </a:rPr>
              <a:t> for managing dynamic product data and high traffic.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IoT</a:t>
            </a:r>
            <a:r>
              <a:rPr lang="en">
                <a:solidFill>
                  <a:schemeClr val="dk1"/>
                </a:solidFill>
              </a:rPr>
              <a:t> in manufacturing to analyse sensor data and enable predictive maintenance.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5"/>
          <p:cNvSpPr txBox="1"/>
          <p:nvPr>
            <p:ph idx="1" type="body"/>
          </p:nvPr>
        </p:nvSpPr>
        <p:spPr>
          <a:xfrm>
            <a:off x="6096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7" name="Google Shape;637;p105"/>
          <p:cNvSpPr txBox="1"/>
          <p:nvPr>
            <p:ph idx="2" type="body"/>
          </p:nvPr>
        </p:nvSpPr>
        <p:spPr>
          <a:xfrm>
            <a:off x="43160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8" name="Google Shape;638;p105"/>
          <p:cNvSpPr txBox="1"/>
          <p:nvPr>
            <p:ph idx="3" type="body"/>
          </p:nvPr>
        </p:nvSpPr>
        <p:spPr>
          <a:xfrm>
            <a:off x="80224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9" name="Google Shape;639;p10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6"/>
          <p:cNvSpPr txBox="1"/>
          <p:nvPr>
            <p:ph idx="1" type="subTitle"/>
          </p:nvPr>
        </p:nvSpPr>
        <p:spPr>
          <a:xfrm>
            <a:off x="4315983" y="2320700"/>
            <a:ext cx="3146400" cy="632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0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2" name="Google Shape;642;p106"/>
          <p:cNvSpPr txBox="1"/>
          <p:nvPr>
            <p:ph idx="2" type="subTitle"/>
          </p:nvPr>
        </p:nvSpPr>
        <p:spPr>
          <a:xfrm>
            <a:off x="8022383" y="2320700"/>
            <a:ext cx="3146400" cy="632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0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3" name="Google Shape;643;p106"/>
          <p:cNvSpPr txBox="1"/>
          <p:nvPr>
            <p:ph idx="3" type="subTitle"/>
          </p:nvPr>
        </p:nvSpPr>
        <p:spPr>
          <a:xfrm>
            <a:off x="609567" y="2320700"/>
            <a:ext cx="3146400" cy="632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0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4" name="Google Shape;644;p106"/>
          <p:cNvSpPr txBox="1"/>
          <p:nvPr>
            <p:ph idx="4" type="body"/>
          </p:nvPr>
        </p:nvSpPr>
        <p:spPr>
          <a:xfrm>
            <a:off x="609600" y="2953500"/>
            <a:ext cx="3474900" cy="21000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5" name="Google Shape;645;p106"/>
          <p:cNvSpPr txBox="1"/>
          <p:nvPr>
            <p:ph idx="5" type="body"/>
          </p:nvPr>
        </p:nvSpPr>
        <p:spPr>
          <a:xfrm>
            <a:off x="4316000" y="2953500"/>
            <a:ext cx="3474900" cy="21000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6" name="Google Shape;646;p106"/>
          <p:cNvSpPr txBox="1"/>
          <p:nvPr>
            <p:ph idx="6" type="body"/>
          </p:nvPr>
        </p:nvSpPr>
        <p:spPr>
          <a:xfrm>
            <a:off x="8022400" y="2953500"/>
            <a:ext cx="3474900" cy="21000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7" name="Google Shape;647;p106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7"/>
          <p:cNvSpPr txBox="1"/>
          <p:nvPr>
            <p:ph type="title"/>
          </p:nvPr>
        </p:nvSpPr>
        <p:spPr>
          <a:xfrm>
            <a:off x="609600" y="597408"/>
            <a:ext cx="109728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650" name="Google Shape;650;p107"/>
          <p:cNvSpPr/>
          <p:nvPr/>
        </p:nvSpPr>
        <p:spPr>
          <a:xfrm>
            <a:off x="609600" y="1964900"/>
            <a:ext cx="3474900" cy="384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107"/>
          <p:cNvSpPr/>
          <p:nvPr/>
        </p:nvSpPr>
        <p:spPr>
          <a:xfrm>
            <a:off x="4316000" y="1964900"/>
            <a:ext cx="3474900" cy="384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07"/>
          <p:cNvSpPr/>
          <p:nvPr/>
        </p:nvSpPr>
        <p:spPr>
          <a:xfrm>
            <a:off x="8022400" y="1964900"/>
            <a:ext cx="3474900" cy="384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3" name="Google Shape;653;p107"/>
          <p:cNvCxnSpPr/>
          <p:nvPr/>
        </p:nvCxnSpPr>
        <p:spPr>
          <a:xfrm flipH="1" rot="10800000">
            <a:off x="609600" y="5791300"/>
            <a:ext cx="3474900" cy="2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107"/>
          <p:cNvCxnSpPr/>
          <p:nvPr/>
        </p:nvCxnSpPr>
        <p:spPr>
          <a:xfrm flipH="1" rot="10800000">
            <a:off x="4316000" y="5791300"/>
            <a:ext cx="3474900" cy="2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107"/>
          <p:cNvCxnSpPr/>
          <p:nvPr/>
        </p:nvCxnSpPr>
        <p:spPr>
          <a:xfrm flipH="1" rot="10800000">
            <a:off x="8022400" y="5791300"/>
            <a:ext cx="3474900" cy="2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107"/>
          <p:cNvSpPr txBox="1"/>
          <p:nvPr>
            <p:ph idx="1" type="body"/>
          </p:nvPr>
        </p:nvSpPr>
        <p:spPr>
          <a:xfrm>
            <a:off x="609600" y="1962912"/>
            <a:ext cx="3474900" cy="38241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7" name="Google Shape;657;p107"/>
          <p:cNvSpPr txBox="1"/>
          <p:nvPr>
            <p:ph idx="2" type="body"/>
          </p:nvPr>
        </p:nvSpPr>
        <p:spPr>
          <a:xfrm>
            <a:off x="4316000" y="1962912"/>
            <a:ext cx="3474900" cy="38241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8" name="Google Shape;658;p107"/>
          <p:cNvSpPr txBox="1"/>
          <p:nvPr>
            <p:ph idx="3" type="body"/>
          </p:nvPr>
        </p:nvSpPr>
        <p:spPr>
          <a:xfrm>
            <a:off x="8022400" y="1979431"/>
            <a:ext cx="3474900" cy="38241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9"/>
          <p:cNvSpPr txBox="1"/>
          <p:nvPr>
            <p:ph type="ctrTitle"/>
          </p:nvPr>
        </p:nvSpPr>
        <p:spPr>
          <a:xfrm>
            <a:off x="1372200" y="2085000"/>
            <a:ext cx="7620000" cy="268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67" name="Google Shape;667;p10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576">
          <p15:clr>
            <a:srgbClr val="E4696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10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0" name="Google Shape;670;p110"/>
          <p:cNvSpPr txBox="1"/>
          <p:nvPr>
            <p:ph idx="1" type="body"/>
          </p:nvPr>
        </p:nvSpPr>
        <p:spPr>
          <a:xfrm>
            <a:off x="609600" y="1520000"/>
            <a:ext cx="54864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1"/>
          <p:cNvSpPr txBox="1"/>
          <p:nvPr>
            <p:ph type="title"/>
          </p:nvPr>
        </p:nvSpPr>
        <p:spPr>
          <a:xfrm>
            <a:off x="549267" y="457200"/>
            <a:ext cx="11093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5" name="Google Shape;675;p112"/>
          <p:cNvSpPr txBox="1"/>
          <p:nvPr>
            <p:ph idx="1" type="subTitle"/>
          </p:nvPr>
        </p:nvSpPr>
        <p:spPr>
          <a:xfrm>
            <a:off x="609600" y="1522733"/>
            <a:ext cx="7359300" cy="58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8" name="Google Shape;678;p113"/>
          <p:cNvSpPr txBox="1"/>
          <p:nvPr>
            <p:ph idx="1" type="body"/>
          </p:nvPr>
        </p:nvSpPr>
        <p:spPr>
          <a:xfrm>
            <a:off x="609600" y="1520000"/>
            <a:ext cx="109728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4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1" name="Google Shape;681;p114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2" name="Google Shape;682;p11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83" name="Google Shape;683;p114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5"/>
          <p:cNvSpPr txBox="1"/>
          <p:nvPr>
            <p:ph idx="1" type="body"/>
          </p:nvPr>
        </p:nvSpPr>
        <p:spPr>
          <a:xfrm>
            <a:off x="609600" y="3148391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6" name="Google Shape;686;p115"/>
          <p:cNvSpPr txBox="1"/>
          <p:nvPr>
            <p:ph idx="2" type="body"/>
          </p:nvPr>
        </p:nvSpPr>
        <p:spPr>
          <a:xfrm>
            <a:off x="609600" y="4776799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7" name="Google Shape;687;p11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88" name="Google Shape;688;p115"/>
          <p:cNvSpPr txBox="1"/>
          <p:nvPr>
            <p:ph idx="3" type="body"/>
          </p:nvPr>
        </p:nvSpPr>
        <p:spPr>
          <a:xfrm>
            <a:off x="609600" y="1520000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6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1" name="Google Shape;691;p116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2" name="Google Shape;692;p116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93" name="Google Shape;693;p116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7"/>
          <p:cNvSpPr txBox="1"/>
          <p:nvPr>
            <p:ph type="title"/>
          </p:nvPr>
        </p:nvSpPr>
        <p:spPr>
          <a:xfrm>
            <a:off x="609600" y="5949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696" name="Google Shape;696;p117"/>
          <p:cNvSpPr txBox="1"/>
          <p:nvPr>
            <p:ph idx="1" type="body"/>
          </p:nvPr>
        </p:nvSpPr>
        <p:spPr>
          <a:xfrm>
            <a:off x="609600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7" name="Google Shape;697;p117"/>
          <p:cNvSpPr txBox="1"/>
          <p:nvPr>
            <p:ph idx="2" type="body"/>
          </p:nvPr>
        </p:nvSpPr>
        <p:spPr>
          <a:xfrm>
            <a:off x="6400533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" name="Google Shape;698;p117"/>
          <p:cNvSpPr txBox="1"/>
          <p:nvPr>
            <p:ph idx="3" type="subTitle"/>
          </p:nvPr>
        </p:nvSpPr>
        <p:spPr>
          <a:xfrm>
            <a:off x="609600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99" name="Google Shape;699;p117"/>
          <p:cNvSpPr txBox="1"/>
          <p:nvPr>
            <p:ph idx="4" type="subTitle"/>
          </p:nvPr>
        </p:nvSpPr>
        <p:spPr>
          <a:xfrm>
            <a:off x="6400533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8"/>
          <p:cNvSpPr txBox="1"/>
          <p:nvPr>
            <p:ph type="title"/>
          </p:nvPr>
        </p:nvSpPr>
        <p:spPr>
          <a:xfrm>
            <a:off x="609600" y="457200"/>
            <a:ext cx="109728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02" name="Google Shape;702;p118"/>
          <p:cNvSpPr txBox="1"/>
          <p:nvPr>
            <p:ph idx="1" type="body"/>
          </p:nvPr>
        </p:nvSpPr>
        <p:spPr>
          <a:xfrm>
            <a:off x="609600" y="2501462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703" name="Google Shape;703;p118"/>
          <p:cNvSpPr txBox="1"/>
          <p:nvPr>
            <p:ph idx="2" type="body"/>
          </p:nvPr>
        </p:nvSpPr>
        <p:spPr>
          <a:xfrm>
            <a:off x="3386328" y="2501462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704" name="Google Shape;704;p118"/>
          <p:cNvSpPr txBox="1"/>
          <p:nvPr>
            <p:ph idx="10" type="dt"/>
          </p:nvPr>
        </p:nvSpPr>
        <p:spPr>
          <a:xfrm>
            <a:off x="609600" y="6400800"/>
            <a:ext cx="2972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705" name="Google Shape;705;p118"/>
          <p:cNvSpPr txBox="1"/>
          <p:nvPr>
            <p:ph idx="11" type="ftr"/>
          </p:nvPr>
        </p:nvSpPr>
        <p:spPr>
          <a:xfrm>
            <a:off x="3700780" y="6400800"/>
            <a:ext cx="4790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706" name="Google Shape;706;p118"/>
          <p:cNvSpPr txBox="1"/>
          <p:nvPr>
            <p:ph idx="12" type="sldNum"/>
          </p:nvPr>
        </p:nvSpPr>
        <p:spPr>
          <a:xfrm>
            <a:off x="9154160" y="6400800"/>
            <a:ext cx="2428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118"/>
          <p:cNvSpPr txBox="1"/>
          <p:nvPr>
            <p:ph idx="3" type="body"/>
          </p:nvPr>
        </p:nvSpPr>
        <p:spPr>
          <a:xfrm>
            <a:off x="609600" y="1412240"/>
            <a:ext cx="2642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8" name="Google Shape;708;p118"/>
          <p:cNvSpPr txBox="1"/>
          <p:nvPr>
            <p:ph idx="4" type="body"/>
          </p:nvPr>
        </p:nvSpPr>
        <p:spPr>
          <a:xfrm>
            <a:off x="3386328" y="1412240"/>
            <a:ext cx="2642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9" name="Google Shape;709;p118"/>
          <p:cNvSpPr txBox="1"/>
          <p:nvPr>
            <p:ph idx="5" type="body"/>
          </p:nvPr>
        </p:nvSpPr>
        <p:spPr>
          <a:xfrm>
            <a:off x="6163056" y="2501462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710" name="Google Shape;710;p118"/>
          <p:cNvSpPr txBox="1"/>
          <p:nvPr>
            <p:ph idx="6" type="body"/>
          </p:nvPr>
        </p:nvSpPr>
        <p:spPr>
          <a:xfrm>
            <a:off x="8939784" y="2503564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711" name="Google Shape;711;p118"/>
          <p:cNvSpPr txBox="1"/>
          <p:nvPr>
            <p:ph idx="7" type="body"/>
          </p:nvPr>
        </p:nvSpPr>
        <p:spPr>
          <a:xfrm>
            <a:off x="6163056" y="1412240"/>
            <a:ext cx="2642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2" name="Google Shape;712;p118"/>
          <p:cNvSpPr txBox="1"/>
          <p:nvPr>
            <p:ph idx="8" type="body"/>
          </p:nvPr>
        </p:nvSpPr>
        <p:spPr>
          <a:xfrm>
            <a:off x="8939784" y="1412240"/>
            <a:ext cx="2642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9"/>
          <p:cNvSpPr txBox="1"/>
          <p:nvPr>
            <p:ph idx="1" type="body"/>
          </p:nvPr>
        </p:nvSpPr>
        <p:spPr>
          <a:xfrm>
            <a:off x="6096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119"/>
          <p:cNvSpPr txBox="1"/>
          <p:nvPr>
            <p:ph idx="2" type="body"/>
          </p:nvPr>
        </p:nvSpPr>
        <p:spPr>
          <a:xfrm>
            <a:off x="43160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6" name="Google Shape;716;p119"/>
          <p:cNvSpPr txBox="1"/>
          <p:nvPr>
            <p:ph idx="3" type="body"/>
          </p:nvPr>
        </p:nvSpPr>
        <p:spPr>
          <a:xfrm>
            <a:off x="80224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7" name="Google Shape;717;p119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0"/>
          <p:cNvSpPr txBox="1"/>
          <p:nvPr>
            <p:ph type="title"/>
          </p:nvPr>
        </p:nvSpPr>
        <p:spPr>
          <a:xfrm>
            <a:off x="609600" y="597408"/>
            <a:ext cx="109728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20" name="Google Shape;720;p120"/>
          <p:cNvSpPr/>
          <p:nvPr/>
        </p:nvSpPr>
        <p:spPr>
          <a:xfrm>
            <a:off x="609600" y="1964900"/>
            <a:ext cx="3474900" cy="384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20"/>
          <p:cNvSpPr/>
          <p:nvPr/>
        </p:nvSpPr>
        <p:spPr>
          <a:xfrm>
            <a:off x="4316000" y="1964900"/>
            <a:ext cx="3474900" cy="384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20"/>
          <p:cNvSpPr/>
          <p:nvPr/>
        </p:nvSpPr>
        <p:spPr>
          <a:xfrm>
            <a:off x="8022400" y="1964900"/>
            <a:ext cx="3474900" cy="384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3" name="Google Shape;723;p120"/>
          <p:cNvCxnSpPr/>
          <p:nvPr/>
        </p:nvCxnSpPr>
        <p:spPr>
          <a:xfrm flipH="1" rot="10800000">
            <a:off x="609600" y="5791300"/>
            <a:ext cx="3474900" cy="2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120"/>
          <p:cNvCxnSpPr/>
          <p:nvPr/>
        </p:nvCxnSpPr>
        <p:spPr>
          <a:xfrm flipH="1" rot="10800000">
            <a:off x="4316000" y="5791300"/>
            <a:ext cx="3474900" cy="2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120"/>
          <p:cNvCxnSpPr/>
          <p:nvPr/>
        </p:nvCxnSpPr>
        <p:spPr>
          <a:xfrm flipH="1" rot="10800000">
            <a:off x="8022400" y="5791300"/>
            <a:ext cx="3474900" cy="2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120"/>
          <p:cNvSpPr txBox="1"/>
          <p:nvPr>
            <p:ph idx="1" type="body"/>
          </p:nvPr>
        </p:nvSpPr>
        <p:spPr>
          <a:xfrm>
            <a:off x="609600" y="1962912"/>
            <a:ext cx="3474900" cy="38241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7" name="Google Shape;727;p120"/>
          <p:cNvSpPr txBox="1"/>
          <p:nvPr>
            <p:ph idx="2" type="body"/>
          </p:nvPr>
        </p:nvSpPr>
        <p:spPr>
          <a:xfrm>
            <a:off x="4316000" y="1962912"/>
            <a:ext cx="3474900" cy="38241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8" name="Google Shape;728;p120"/>
          <p:cNvSpPr txBox="1"/>
          <p:nvPr>
            <p:ph idx="3" type="body"/>
          </p:nvPr>
        </p:nvSpPr>
        <p:spPr>
          <a:xfrm>
            <a:off x="8022400" y="1979431"/>
            <a:ext cx="3474900" cy="38241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1"/>
          <p:cNvSpPr txBox="1"/>
          <p:nvPr>
            <p:ph idx="1" type="body"/>
          </p:nvPr>
        </p:nvSpPr>
        <p:spPr>
          <a:xfrm>
            <a:off x="6096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1" name="Google Shape;731;p121"/>
          <p:cNvSpPr txBox="1"/>
          <p:nvPr>
            <p:ph idx="2" type="body"/>
          </p:nvPr>
        </p:nvSpPr>
        <p:spPr>
          <a:xfrm>
            <a:off x="43160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2" name="Google Shape;732;p121"/>
          <p:cNvSpPr txBox="1"/>
          <p:nvPr>
            <p:ph idx="3" type="body"/>
          </p:nvPr>
        </p:nvSpPr>
        <p:spPr>
          <a:xfrm>
            <a:off x="80224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3" name="Google Shape;733;p121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2"/>
          <p:cNvSpPr txBox="1"/>
          <p:nvPr>
            <p:ph idx="1" type="subTitle"/>
          </p:nvPr>
        </p:nvSpPr>
        <p:spPr>
          <a:xfrm>
            <a:off x="4315983" y="2320700"/>
            <a:ext cx="3146400" cy="632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0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6" name="Google Shape;736;p122"/>
          <p:cNvSpPr txBox="1"/>
          <p:nvPr>
            <p:ph idx="2" type="subTitle"/>
          </p:nvPr>
        </p:nvSpPr>
        <p:spPr>
          <a:xfrm>
            <a:off x="8022383" y="2320700"/>
            <a:ext cx="3146400" cy="632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0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7" name="Google Shape;737;p122"/>
          <p:cNvSpPr txBox="1"/>
          <p:nvPr>
            <p:ph idx="3" type="subTitle"/>
          </p:nvPr>
        </p:nvSpPr>
        <p:spPr>
          <a:xfrm>
            <a:off x="609567" y="2320700"/>
            <a:ext cx="3146400" cy="632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0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8" name="Google Shape;738;p122"/>
          <p:cNvSpPr txBox="1"/>
          <p:nvPr>
            <p:ph idx="4" type="body"/>
          </p:nvPr>
        </p:nvSpPr>
        <p:spPr>
          <a:xfrm>
            <a:off x="609600" y="2953500"/>
            <a:ext cx="3474900" cy="21000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9" name="Google Shape;739;p122"/>
          <p:cNvSpPr txBox="1"/>
          <p:nvPr>
            <p:ph idx="5" type="body"/>
          </p:nvPr>
        </p:nvSpPr>
        <p:spPr>
          <a:xfrm>
            <a:off x="4316000" y="2953500"/>
            <a:ext cx="3474900" cy="21000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0" name="Google Shape;740;p122"/>
          <p:cNvSpPr txBox="1"/>
          <p:nvPr>
            <p:ph idx="6" type="body"/>
          </p:nvPr>
        </p:nvSpPr>
        <p:spPr>
          <a:xfrm>
            <a:off x="8022400" y="2953500"/>
            <a:ext cx="3474900" cy="21000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1" name="Google Shape;741;p12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3"/>
          <p:cNvSpPr txBox="1"/>
          <p:nvPr>
            <p:ph idx="1" type="body"/>
          </p:nvPr>
        </p:nvSpPr>
        <p:spPr>
          <a:xfrm>
            <a:off x="652200" y="3636700"/>
            <a:ext cx="34749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4" name="Google Shape;744;p123"/>
          <p:cNvSpPr txBox="1"/>
          <p:nvPr>
            <p:ph idx="2" type="body"/>
          </p:nvPr>
        </p:nvSpPr>
        <p:spPr>
          <a:xfrm>
            <a:off x="4358600" y="3636700"/>
            <a:ext cx="34749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5" name="Google Shape;745;p123"/>
          <p:cNvSpPr txBox="1"/>
          <p:nvPr>
            <p:ph idx="3" type="body"/>
          </p:nvPr>
        </p:nvSpPr>
        <p:spPr>
          <a:xfrm>
            <a:off x="8065000" y="3636700"/>
            <a:ext cx="34749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6" name="Google Shape;746;p12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4"/>
          <p:cNvSpPr txBox="1"/>
          <p:nvPr>
            <p:ph idx="1" type="body"/>
          </p:nvPr>
        </p:nvSpPr>
        <p:spPr>
          <a:xfrm>
            <a:off x="609600" y="2445500"/>
            <a:ext cx="3474900" cy="3030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243825" spcFirstLastPara="1" rIns="182875" wrap="square" tIns="2438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9" name="Google Shape;749;p12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0" name="Google Shape;750;p124"/>
          <p:cNvSpPr/>
          <p:nvPr/>
        </p:nvSpPr>
        <p:spPr>
          <a:xfrm>
            <a:off x="609605" y="1963200"/>
            <a:ext cx="635700" cy="48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1" name="Google Shape;751;p124"/>
          <p:cNvSpPr/>
          <p:nvPr/>
        </p:nvSpPr>
        <p:spPr>
          <a:xfrm>
            <a:off x="4316005" y="1963200"/>
            <a:ext cx="635700" cy="48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2" name="Google Shape;752;p124"/>
          <p:cNvSpPr/>
          <p:nvPr/>
        </p:nvSpPr>
        <p:spPr>
          <a:xfrm>
            <a:off x="8022405" y="1963200"/>
            <a:ext cx="635700" cy="48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3" name="Google Shape;753;p124"/>
          <p:cNvSpPr txBox="1"/>
          <p:nvPr>
            <p:ph idx="2" type="body"/>
          </p:nvPr>
        </p:nvSpPr>
        <p:spPr>
          <a:xfrm>
            <a:off x="4316000" y="2445500"/>
            <a:ext cx="3474900" cy="3030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243825" spcFirstLastPara="1" rIns="182875" wrap="square" tIns="2438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4" name="Google Shape;754;p124"/>
          <p:cNvSpPr txBox="1"/>
          <p:nvPr>
            <p:ph idx="3" type="body"/>
          </p:nvPr>
        </p:nvSpPr>
        <p:spPr>
          <a:xfrm>
            <a:off x="8022400" y="2445500"/>
            <a:ext cx="3474900" cy="3030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243825" spcFirstLastPara="1" rIns="182875" wrap="square" tIns="2438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5"/>
          <p:cNvSpPr txBox="1"/>
          <p:nvPr>
            <p:ph idx="1" type="body"/>
          </p:nvPr>
        </p:nvSpPr>
        <p:spPr>
          <a:xfrm>
            <a:off x="609600" y="2536000"/>
            <a:ext cx="34749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7" name="Google Shape;757;p125"/>
          <p:cNvSpPr txBox="1"/>
          <p:nvPr>
            <p:ph idx="2" type="body"/>
          </p:nvPr>
        </p:nvSpPr>
        <p:spPr>
          <a:xfrm>
            <a:off x="4316100" y="2535867"/>
            <a:ext cx="34749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8" name="Google Shape;758;p125"/>
          <p:cNvSpPr txBox="1"/>
          <p:nvPr>
            <p:ph idx="3" type="body"/>
          </p:nvPr>
        </p:nvSpPr>
        <p:spPr>
          <a:xfrm>
            <a:off x="8022400" y="2536000"/>
            <a:ext cx="34749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9" name="Google Shape;759;p125"/>
          <p:cNvSpPr txBox="1"/>
          <p:nvPr>
            <p:ph idx="4" type="subTitle"/>
          </p:nvPr>
        </p:nvSpPr>
        <p:spPr>
          <a:xfrm>
            <a:off x="609600" y="1826833"/>
            <a:ext cx="3474900" cy="7635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0" name="Google Shape;760;p125"/>
          <p:cNvSpPr txBox="1"/>
          <p:nvPr>
            <p:ph idx="5" type="subTitle"/>
          </p:nvPr>
        </p:nvSpPr>
        <p:spPr>
          <a:xfrm>
            <a:off x="4316000" y="1826833"/>
            <a:ext cx="3474900" cy="7635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1" name="Google Shape;761;p125"/>
          <p:cNvSpPr txBox="1"/>
          <p:nvPr>
            <p:ph idx="6" type="subTitle"/>
          </p:nvPr>
        </p:nvSpPr>
        <p:spPr>
          <a:xfrm>
            <a:off x="8022400" y="1826833"/>
            <a:ext cx="3474900" cy="7635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2" name="Google Shape;762;p12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372200" y="2085000"/>
            <a:ext cx="7620000" cy="268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576">
          <p15:clr>
            <a:srgbClr val="E46962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6"/>
          <p:cNvSpPr txBox="1"/>
          <p:nvPr>
            <p:ph idx="1" type="body"/>
          </p:nvPr>
        </p:nvSpPr>
        <p:spPr>
          <a:xfrm>
            <a:off x="609600" y="2843900"/>
            <a:ext cx="3474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5" name="Google Shape;765;p126"/>
          <p:cNvSpPr txBox="1"/>
          <p:nvPr>
            <p:ph idx="2" type="subTitle"/>
          </p:nvPr>
        </p:nvSpPr>
        <p:spPr>
          <a:xfrm>
            <a:off x="609600" y="1969667"/>
            <a:ext cx="3474900" cy="7083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6" name="Google Shape;766;p126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67" name="Google Shape;767;p126"/>
          <p:cNvSpPr txBox="1"/>
          <p:nvPr>
            <p:ph idx="3" type="body"/>
          </p:nvPr>
        </p:nvSpPr>
        <p:spPr>
          <a:xfrm>
            <a:off x="4358600" y="2843900"/>
            <a:ext cx="3474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8" name="Google Shape;768;p126"/>
          <p:cNvSpPr txBox="1"/>
          <p:nvPr>
            <p:ph idx="4" type="subTitle"/>
          </p:nvPr>
        </p:nvSpPr>
        <p:spPr>
          <a:xfrm>
            <a:off x="4358600" y="1969667"/>
            <a:ext cx="3474900" cy="7083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9" name="Google Shape;769;p126"/>
          <p:cNvSpPr txBox="1"/>
          <p:nvPr>
            <p:ph idx="5" type="body"/>
          </p:nvPr>
        </p:nvSpPr>
        <p:spPr>
          <a:xfrm>
            <a:off x="8107600" y="2843900"/>
            <a:ext cx="3474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0" name="Google Shape;770;p126"/>
          <p:cNvSpPr txBox="1"/>
          <p:nvPr>
            <p:ph idx="6" type="subTitle"/>
          </p:nvPr>
        </p:nvSpPr>
        <p:spPr>
          <a:xfrm>
            <a:off x="8107600" y="1969667"/>
            <a:ext cx="3474900" cy="7083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7"/>
          <p:cNvSpPr txBox="1"/>
          <p:nvPr>
            <p:ph idx="1" type="body"/>
          </p:nvPr>
        </p:nvSpPr>
        <p:spPr>
          <a:xfrm>
            <a:off x="2752467" y="1520000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3" name="Google Shape;773;p127"/>
          <p:cNvSpPr txBox="1"/>
          <p:nvPr>
            <p:ph idx="2" type="body"/>
          </p:nvPr>
        </p:nvSpPr>
        <p:spPr>
          <a:xfrm>
            <a:off x="2752467" y="3148383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4" name="Google Shape;774;p127"/>
          <p:cNvSpPr txBox="1"/>
          <p:nvPr>
            <p:ph idx="3" type="subTitle"/>
          </p:nvPr>
        </p:nvSpPr>
        <p:spPr>
          <a:xfrm>
            <a:off x="609600" y="1520133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5" name="Google Shape;775;p127"/>
          <p:cNvSpPr txBox="1"/>
          <p:nvPr>
            <p:ph idx="4" type="subTitle"/>
          </p:nvPr>
        </p:nvSpPr>
        <p:spPr>
          <a:xfrm>
            <a:off x="609600" y="3148450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6" name="Google Shape;776;p127"/>
          <p:cNvSpPr txBox="1"/>
          <p:nvPr>
            <p:ph idx="5" type="subTitle"/>
          </p:nvPr>
        </p:nvSpPr>
        <p:spPr>
          <a:xfrm>
            <a:off x="609600" y="4776800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7" name="Google Shape;777;p127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78" name="Google Shape;778;p127"/>
          <p:cNvSpPr txBox="1"/>
          <p:nvPr>
            <p:ph idx="6" type="body"/>
          </p:nvPr>
        </p:nvSpPr>
        <p:spPr>
          <a:xfrm>
            <a:off x="2752467" y="4776783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28"/>
          <p:cNvSpPr txBox="1"/>
          <p:nvPr>
            <p:ph type="title"/>
          </p:nvPr>
        </p:nvSpPr>
        <p:spPr>
          <a:xfrm>
            <a:off x="609600" y="595767"/>
            <a:ext cx="10972800" cy="75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1" name="Google Shape;781;p128"/>
          <p:cNvSpPr txBox="1"/>
          <p:nvPr>
            <p:ph idx="1" type="subTitle"/>
          </p:nvPr>
        </p:nvSpPr>
        <p:spPr>
          <a:xfrm>
            <a:off x="609600" y="1718867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2" name="Google Shape;782;p128"/>
          <p:cNvSpPr txBox="1"/>
          <p:nvPr>
            <p:ph idx="2" type="body"/>
          </p:nvPr>
        </p:nvSpPr>
        <p:spPr>
          <a:xfrm>
            <a:off x="3666467" y="17188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3" name="Google Shape;783;p128"/>
          <p:cNvSpPr txBox="1"/>
          <p:nvPr>
            <p:ph idx="3" type="subTitle"/>
          </p:nvPr>
        </p:nvSpPr>
        <p:spPr>
          <a:xfrm>
            <a:off x="609600" y="3196200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4" name="Google Shape;784;p128"/>
          <p:cNvSpPr txBox="1"/>
          <p:nvPr>
            <p:ph idx="4" type="body"/>
          </p:nvPr>
        </p:nvSpPr>
        <p:spPr>
          <a:xfrm>
            <a:off x="3666400" y="4675200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5" name="Google Shape;785;p128"/>
          <p:cNvSpPr txBox="1"/>
          <p:nvPr>
            <p:ph idx="5" type="body"/>
          </p:nvPr>
        </p:nvSpPr>
        <p:spPr>
          <a:xfrm>
            <a:off x="3666400" y="31970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6" name="Google Shape;786;p128"/>
          <p:cNvSpPr txBox="1"/>
          <p:nvPr>
            <p:ph idx="6" type="subTitle"/>
          </p:nvPr>
        </p:nvSpPr>
        <p:spPr>
          <a:xfrm>
            <a:off x="609600" y="4673533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9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89" name="Google Shape;789;p129"/>
          <p:cNvSpPr txBox="1"/>
          <p:nvPr>
            <p:ph idx="1" type="body"/>
          </p:nvPr>
        </p:nvSpPr>
        <p:spPr>
          <a:xfrm>
            <a:off x="609600" y="1520000"/>
            <a:ext cx="5486400" cy="4572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0" name="Google Shape;790;p129"/>
          <p:cNvSpPr/>
          <p:nvPr>
            <p:ph idx="2" type="pic"/>
          </p:nvPr>
        </p:nvSpPr>
        <p:spPr>
          <a:xfrm>
            <a:off x="6365867" y="1824800"/>
            <a:ext cx="4936500" cy="426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4608">
          <p15:clr>
            <a:srgbClr val="E46962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0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93" name="Google Shape;793;p130"/>
          <p:cNvSpPr txBox="1"/>
          <p:nvPr>
            <p:ph idx="1" type="body"/>
          </p:nvPr>
        </p:nvSpPr>
        <p:spPr>
          <a:xfrm>
            <a:off x="6416833" y="1824800"/>
            <a:ext cx="5165700" cy="426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4" name="Google Shape;794;p130"/>
          <p:cNvSpPr/>
          <p:nvPr>
            <p:ph idx="2" type="pic"/>
          </p:nvPr>
        </p:nvSpPr>
        <p:spPr>
          <a:xfrm>
            <a:off x="812800" y="1828800"/>
            <a:ext cx="4936500" cy="426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31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97" name="Google Shape;797;p131"/>
          <p:cNvSpPr txBox="1"/>
          <p:nvPr>
            <p:ph idx="1" type="body"/>
          </p:nvPr>
        </p:nvSpPr>
        <p:spPr>
          <a:xfrm>
            <a:off x="7112000" y="1891333"/>
            <a:ext cx="4470300" cy="335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8" name="Google Shape;798;p131"/>
          <p:cNvSpPr/>
          <p:nvPr>
            <p:ph idx="2" type="pic"/>
          </p:nvPr>
        </p:nvSpPr>
        <p:spPr>
          <a:xfrm>
            <a:off x="812800" y="1828800"/>
            <a:ext cx="6114900" cy="341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01" name="Google Shape;801;p132"/>
          <p:cNvSpPr txBox="1"/>
          <p:nvPr>
            <p:ph idx="1" type="body"/>
          </p:nvPr>
        </p:nvSpPr>
        <p:spPr>
          <a:xfrm>
            <a:off x="609600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2" name="Google Shape;802;p132"/>
          <p:cNvSpPr txBox="1"/>
          <p:nvPr>
            <p:ph idx="2" type="body"/>
          </p:nvPr>
        </p:nvSpPr>
        <p:spPr>
          <a:xfrm>
            <a:off x="6400533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3" name="Google Shape;803;p132"/>
          <p:cNvSpPr txBox="1"/>
          <p:nvPr>
            <p:ph idx="3" type="subTitle"/>
          </p:nvPr>
        </p:nvSpPr>
        <p:spPr>
          <a:xfrm>
            <a:off x="609600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804" name="Google Shape;804;p132"/>
          <p:cNvSpPr txBox="1"/>
          <p:nvPr>
            <p:ph idx="4" type="subTitle"/>
          </p:nvPr>
        </p:nvSpPr>
        <p:spPr>
          <a:xfrm>
            <a:off x="6400533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  <p15:guide id="3" pos="384">
          <p15:clr>
            <a:srgbClr val="E46962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_2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07" name="Google Shape;807;p133"/>
          <p:cNvSpPr txBox="1"/>
          <p:nvPr>
            <p:ph idx="1" type="subTitle"/>
          </p:nvPr>
        </p:nvSpPr>
        <p:spPr>
          <a:xfrm>
            <a:off x="609600" y="1522733"/>
            <a:ext cx="7359300" cy="58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4"/>
          <p:cNvSpPr txBox="1"/>
          <p:nvPr>
            <p:ph idx="1" type="body"/>
          </p:nvPr>
        </p:nvSpPr>
        <p:spPr>
          <a:xfrm>
            <a:off x="609600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0" name="Google Shape;810;p134"/>
          <p:cNvSpPr txBox="1"/>
          <p:nvPr>
            <p:ph idx="2" type="subTitle"/>
          </p:nvPr>
        </p:nvSpPr>
        <p:spPr>
          <a:xfrm>
            <a:off x="609600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1" name="Google Shape;811;p13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12" name="Google Shape;812;p134"/>
          <p:cNvSpPr txBox="1"/>
          <p:nvPr>
            <p:ph idx="3" type="body"/>
          </p:nvPr>
        </p:nvSpPr>
        <p:spPr>
          <a:xfrm>
            <a:off x="3403906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3" name="Google Shape;813;p134"/>
          <p:cNvSpPr txBox="1"/>
          <p:nvPr>
            <p:ph idx="4" type="subTitle"/>
          </p:nvPr>
        </p:nvSpPr>
        <p:spPr>
          <a:xfrm>
            <a:off x="3403906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4" name="Google Shape;814;p134"/>
          <p:cNvSpPr txBox="1"/>
          <p:nvPr>
            <p:ph idx="5" type="body"/>
          </p:nvPr>
        </p:nvSpPr>
        <p:spPr>
          <a:xfrm>
            <a:off x="6198213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5" name="Google Shape;815;p134"/>
          <p:cNvSpPr txBox="1"/>
          <p:nvPr>
            <p:ph idx="6" type="subTitle"/>
          </p:nvPr>
        </p:nvSpPr>
        <p:spPr>
          <a:xfrm>
            <a:off x="6198213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6" name="Google Shape;816;p134"/>
          <p:cNvSpPr txBox="1"/>
          <p:nvPr>
            <p:ph idx="7" type="body"/>
          </p:nvPr>
        </p:nvSpPr>
        <p:spPr>
          <a:xfrm>
            <a:off x="8992522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7" name="Google Shape;817;p134"/>
          <p:cNvSpPr txBox="1"/>
          <p:nvPr>
            <p:ph idx="8" type="subTitle"/>
          </p:nvPr>
        </p:nvSpPr>
        <p:spPr>
          <a:xfrm>
            <a:off x="8992522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5"/>
          <p:cNvSpPr txBox="1"/>
          <p:nvPr>
            <p:ph idx="1" type="body"/>
          </p:nvPr>
        </p:nvSpPr>
        <p:spPr>
          <a:xfrm>
            <a:off x="609600" y="2402438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0" name="Google Shape;820;p135"/>
          <p:cNvSpPr txBox="1"/>
          <p:nvPr>
            <p:ph idx="2" type="body"/>
          </p:nvPr>
        </p:nvSpPr>
        <p:spPr>
          <a:xfrm>
            <a:off x="3396330" y="2402300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1" name="Google Shape;821;p135"/>
          <p:cNvSpPr txBox="1"/>
          <p:nvPr>
            <p:ph idx="3" type="body"/>
          </p:nvPr>
        </p:nvSpPr>
        <p:spPr>
          <a:xfrm>
            <a:off x="6182909" y="2402438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2" name="Google Shape;822;p135"/>
          <p:cNvSpPr txBox="1"/>
          <p:nvPr>
            <p:ph idx="4" type="subTitle"/>
          </p:nvPr>
        </p:nvSpPr>
        <p:spPr>
          <a:xfrm>
            <a:off x="609600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3" name="Google Shape;823;p135"/>
          <p:cNvSpPr txBox="1"/>
          <p:nvPr>
            <p:ph idx="5" type="subTitle"/>
          </p:nvPr>
        </p:nvSpPr>
        <p:spPr>
          <a:xfrm>
            <a:off x="3396255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4" name="Google Shape;824;p135"/>
          <p:cNvSpPr txBox="1"/>
          <p:nvPr>
            <p:ph idx="6" type="subTitle"/>
          </p:nvPr>
        </p:nvSpPr>
        <p:spPr>
          <a:xfrm>
            <a:off x="6182909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5" name="Google Shape;825;p13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26" name="Google Shape;826;p135"/>
          <p:cNvSpPr txBox="1"/>
          <p:nvPr>
            <p:ph idx="7" type="body"/>
          </p:nvPr>
        </p:nvSpPr>
        <p:spPr>
          <a:xfrm>
            <a:off x="8969501" y="2402438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7" name="Google Shape;827;p135"/>
          <p:cNvSpPr txBox="1"/>
          <p:nvPr>
            <p:ph idx="8" type="subTitle"/>
          </p:nvPr>
        </p:nvSpPr>
        <p:spPr>
          <a:xfrm>
            <a:off x="8969501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609600" y="1520000"/>
            <a:ext cx="54864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 1">
  <p:cSld name="CUSTOM_3_2_1_1_2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6"/>
          <p:cNvSpPr txBox="1"/>
          <p:nvPr>
            <p:ph idx="1" type="body"/>
          </p:nvPr>
        </p:nvSpPr>
        <p:spPr>
          <a:xfrm>
            <a:off x="652200" y="3636700"/>
            <a:ext cx="26025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0" name="Google Shape;830;p136"/>
          <p:cNvSpPr txBox="1"/>
          <p:nvPr>
            <p:ph idx="2" type="body"/>
          </p:nvPr>
        </p:nvSpPr>
        <p:spPr>
          <a:xfrm>
            <a:off x="3428072" y="3636700"/>
            <a:ext cx="26025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1" name="Google Shape;831;p136"/>
          <p:cNvSpPr txBox="1"/>
          <p:nvPr>
            <p:ph idx="3" type="body"/>
          </p:nvPr>
        </p:nvSpPr>
        <p:spPr>
          <a:xfrm>
            <a:off x="6203943" y="3636700"/>
            <a:ext cx="26025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2" name="Google Shape;832;p136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33" name="Google Shape;833;p136"/>
          <p:cNvSpPr txBox="1"/>
          <p:nvPr>
            <p:ph idx="4" type="body"/>
          </p:nvPr>
        </p:nvSpPr>
        <p:spPr>
          <a:xfrm>
            <a:off x="8979818" y="3636700"/>
            <a:ext cx="26025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2">
  <p:cSld name="CUSTOM_3_2_1_1_1_1_1_1_2">
    <p:bg>
      <p:bgPr>
        <a:solidFill>
          <a:schemeClr val="lt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7"/>
          <p:cNvSpPr txBox="1"/>
          <p:nvPr>
            <p:ph idx="1" type="body"/>
          </p:nvPr>
        </p:nvSpPr>
        <p:spPr>
          <a:xfrm>
            <a:off x="2752467" y="1520000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6" name="Google Shape;836;p137"/>
          <p:cNvSpPr txBox="1"/>
          <p:nvPr>
            <p:ph idx="2" type="body"/>
          </p:nvPr>
        </p:nvSpPr>
        <p:spPr>
          <a:xfrm>
            <a:off x="2752467" y="2769240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7" name="Google Shape;837;p137"/>
          <p:cNvSpPr txBox="1"/>
          <p:nvPr>
            <p:ph idx="3" type="subTitle"/>
          </p:nvPr>
        </p:nvSpPr>
        <p:spPr>
          <a:xfrm>
            <a:off x="609600" y="1520102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8" name="Google Shape;838;p137"/>
          <p:cNvSpPr txBox="1"/>
          <p:nvPr>
            <p:ph idx="4" type="subTitle"/>
          </p:nvPr>
        </p:nvSpPr>
        <p:spPr>
          <a:xfrm>
            <a:off x="609600" y="2769288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9" name="Google Shape;839;p137"/>
          <p:cNvSpPr txBox="1"/>
          <p:nvPr>
            <p:ph idx="5" type="subTitle"/>
          </p:nvPr>
        </p:nvSpPr>
        <p:spPr>
          <a:xfrm>
            <a:off x="609600" y="4018500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0" name="Google Shape;840;p137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41" name="Google Shape;841;p137"/>
          <p:cNvSpPr txBox="1"/>
          <p:nvPr>
            <p:ph idx="6" type="body"/>
          </p:nvPr>
        </p:nvSpPr>
        <p:spPr>
          <a:xfrm>
            <a:off x="2752467" y="4018494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2" name="Google Shape;842;p137"/>
          <p:cNvSpPr txBox="1"/>
          <p:nvPr>
            <p:ph idx="7" type="subTitle"/>
          </p:nvPr>
        </p:nvSpPr>
        <p:spPr>
          <a:xfrm>
            <a:off x="609600" y="5267700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3" name="Google Shape;843;p137"/>
          <p:cNvSpPr txBox="1"/>
          <p:nvPr>
            <p:ph idx="8" type="body"/>
          </p:nvPr>
        </p:nvSpPr>
        <p:spPr>
          <a:xfrm>
            <a:off x="2752467" y="5267697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 1">
  <p:cSld name="CUSTOM_3_2_1_1_1_1_1_1_1_1">
    <p:bg>
      <p:bgPr>
        <a:solidFill>
          <a:schemeClr val="lt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38"/>
          <p:cNvSpPr txBox="1"/>
          <p:nvPr>
            <p:ph type="title"/>
          </p:nvPr>
        </p:nvSpPr>
        <p:spPr>
          <a:xfrm>
            <a:off x="609600" y="595767"/>
            <a:ext cx="10972800" cy="75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6" name="Google Shape;846;p138"/>
          <p:cNvSpPr txBox="1"/>
          <p:nvPr>
            <p:ph idx="1" type="subTitle"/>
          </p:nvPr>
        </p:nvSpPr>
        <p:spPr>
          <a:xfrm>
            <a:off x="609600" y="1539881"/>
            <a:ext cx="2856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138"/>
          <p:cNvSpPr txBox="1"/>
          <p:nvPr>
            <p:ph idx="2" type="body"/>
          </p:nvPr>
        </p:nvSpPr>
        <p:spPr>
          <a:xfrm>
            <a:off x="3666467" y="1718833"/>
            <a:ext cx="791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8" name="Google Shape;848;p138"/>
          <p:cNvSpPr txBox="1"/>
          <p:nvPr>
            <p:ph idx="3" type="subTitle"/>
          </p:nvPr>
        </p:nvSpPr>
        <p:spPr>
          <a:xfrm>
            <a:off x="609600" y="2787735"/>
            <a:ext cx="2856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9" name="Google Shape;849;p138"/>
          <p:cNvSpPr txBox="1"/>
          <p:nvPr>
            <p:ph idx="4" type="body"/>
          </p:nvPr>
        </p:nvSpPr>
        <p:spPr>
          <a:xfrm>
            <a:off x="3666400" y="3933394"/>
            <a:ext cx="791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0" name="Google Shape;850;p138"/>
          <p:cNvSpPr txBox="1"/>
          <p:nvPr>
            <p:ph idx="5" type="body"/>
          </p:nvPr>
        </p:nvSpPr>
        <p:spPr>
          <a:xfrm>
            <a:off x="3666400" y="2826126"/>
            <a:ext cx="791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1" name="Google Shape;851;p138"/>
          <p:cNvSpPr txBox="1"/>
          <p:nvPr>
            <p:ph idx="6" type="subTitle"/>
          </p:nvPr>
        </p:nvSpPr>
        <p:spPr>
          <a:xfrm>
            <a:off x="609600" y="4035590"/>
            <a:ext cx="2856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2" name="Google Shape;852;p138"/>
          <p:cNvSpPr txBox="1"/>
          <p:nvPr>
            <p:ph idx="7" type="body"/>
          </p:nvPr>
        </p:nvSpPr>
        <p:spPr>
          <a:xfrm>
            <a:off x="3666400" y="5040661"/>
            <a:ext cx="791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3" name="Google Shape;853;p138"/>
          <p:cNvSpPr txBox="1"/>
          <p:nvPr>
            <p:ph idx="8" type="subTitle"/>
          </p:nvPr>
        </p:nvSpPr>
        <p:spPr>
          <a:xfrm>
            <a:off x="609600" y="5284147"/>
            <a:ext cx="2856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 2">
  <p:cSld name="CUSTOM_3_2_1_1_1_1_1_1_1_2">
    <p:bg>
      <p:bgPr>
        <a:solidFill>
          <a:schemeClr val="lt2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39"/>
          <p:cNvSpPr txBox="1"/>
          <p:nvPr>
            <p:ph type="title"/>
          </p:nvPr>
        </p:nvSpPr>
        <p:spPr>
          <a:xfrm>
            <a:off x="609600" y="595767"/>
            <a:ext cx="10972800" cy="75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6" name="Google Shape;856;p139"/>
          <p:cNvSpPr txBox="1"/>
          <p:nvPr>
            <p:ph idx="1" type="subTitle"/>
          </p:nvPr>
        </p:nvSpPr>
        <p:spPr>
          <a:xfrm>
            <a:off x="609600" y="1718867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7" name="Google Shape;857;p139"/>
          <p:cNvSpPr txBox="1"/>
          <p:nvPr>
            <p:ph idx="2" type="body"/>
          </p:nvPr>
        </p:nvSpPr>
        <p:spPr>
          <a:xfrm>
            <a:off x="3666467" y="17188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8" name="Google Shape;858;p139"/>
          <p:cNvSpPr txBox="1"/>
          <p:nvPr>
            <p:ph idx="3" type="subTitle"/>
          </p:nvPr>
        </p:nvSpPr>
        <p:spPr>
          <a:xfrm>
            <a:off x="609600" y="3196200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9" name="Google Shape;859;p139"/>
          <p:cNvSpPr txBox="1"/>
          <p:nvPr>
            <p:ph idx="4" type="body"/>
          </p:nvPr>
        </p:nvSpPr>
        <p:spPr>
          <a:xfrm>
            <a:off x="3666400" y="4675200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139"/>
          <p:cNvSpPr txBox="1"/>
          <p:nvPr>
            <p:ph idx="5" type="body"/>
          </p:nvPr>
        </p:nvSpPr>
        <p:spPr>
          <a:xfrm>
            <a:off x="3666400" y="31970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1" name="Google Shape;861;p139"/>
          <p:cNvSpPr txBox="1"/>
          <p:nvPr>
            <p:ph idx="6" type="subTitle"/>
          </p:nvPr>
        </p:nvSpPr>
        <p:spPr>
          <a:xfrm>
            <a:off x="609600" y="4673533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1">
  <p:cSld name="CUSTOM_3_2_1_1_1_1_1_2_1">
    <p:bg>
      <p:bgPr>
        <a:solidFill>
          <a:schemeClr val="lt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0"/>
          <p:cNvSpPr txBox="1"/>
          <p:nvPr>
            <p:ph idx="1" type="body"/>
          </p:nvPr>
        </p:nvSpPr>
        <p:spPr>
          <a:xfrm>
            <a:off x="654900" y="2124731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4" name="Google Shape;864;p140"/>
          <p:cNvSpPr txBox="1"/>
          <p:nvPr>
            <p:ph idx="2" type="subTitle"/>
          </p:nvPr>
        </p:nvSpPr>
        <p:spPr>
          <a:xfrm>
            <a:off x="654900" y="1670767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65" name="Google Shape;865;p140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66" name="Google Shape;866;p140"/>
          <p:cNvSpPr txBox="1"/>
          <p:nvPr>
            <p:ph idx="3" type="body"/>
          </p:nvPr>
        </p:nvSpPr>
        <p:spPr>
          <a:xfrm>
            <a:off x="6349473" y="2124731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7" name="Google Shape;867;p140"/>
          <p:cNvSpPr txBox="1"/>
          <p:nvPr>
            <p:ph idx="4" type="subTitle"/>
          </p:nvPr>
        </p:nvSpPr>
        <p:spPr>
          <a:xfrm>
            <a:off x="6349470" y="1670767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68" name="Google Shape;868;p140"/>
          <p:cNvSpPr txBox="1"/>
          <p:nvPr>
            <p:ph idx="5" type="body"/>
          </p:nvPr>
        </p:nvSpPr>
        <p:spPr>
          <a:xfrm>
            <a:off x="654817" y="4525097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9" name="Google Shape;869;p140"/>
          <p:cNvSpPr txBox="1"/>
          <p:nvPr>
            <p:ph idx="6" type="subTitle"/>
          </p:nvPr>
        </p:nvSpPr>
        <p:spPr>
          <a:xfrm>
            <a:off x="654817" y="4071133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0" name="Google Shape;870;p140"/>
          <p:cNvSpPr txBox="1"/>
          <p:nvPr>
            <p:ph idx="7" type="body"/>
          </p:nvPr>
        </p:nvSpPr>
        <p:spPr>
          <a:xfrm>
            <a:off x="6349390" y="4525097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1" name="Google Shape;871;p140"/>
          <p:cNvSpPr txBox="1"/>
          <p:nvPr>
            <p:ph idx="8" type="subTitle"/>
          </p:nvPr>
        </p:nvSpPr>
        <p:spPr>
          <a:xfrm>
            <a:off x="6349386" y="4071133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 1">
  <p:cSld name="CUSTOM_3_2_1_1_1_1_2_1">
    <p:bg>
      <p:bgPr>
        <a:solidFill>
          <a:schemeClr val="lt2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1"/>
          <p:cNvSpPr txBox="1"/>
          <p:nvPr>
            <p:ph idx="1" type="body"/>
          </p:nvPr>
        </p:nvSpPr>
        <p:spPr>
          <a:xfrm>
            <a:off x="609633" y="2119796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4" name="Google Shape;874;p141"/>
          <p:cNvSpPr txBox="1"/>
          <p:nvPr>
            <p:ph idx="2" type="body"/>
          </p:nvPr>
        </p:nvSpPr>
        <p:spPr>
          <a:xfrm>
            <a:off x="6272766" y="2119733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5" name="Google Shape;875;p141"/>
          <p:cNvSpPr txBox="1"/>
          <p:nvPr>
            <p:ph idx="3" type="subTitle"/>
          </p:nvPr>
        </p:nvSpPr>
        <p:spPr>
          <a:xfrm>
            <a:off x="609633" y="1521733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6" name="Google Shape;876;p141"/>
          <p:cNvSpPr txBox="1"/>
          <p:nvPr>
            <p:ph idx="4" type="subTitle"/>
          </p:nvPr>
        </p:nvSpPr>
        <p:spPr>
          <a:xfrm>
            <a:off x="6272601" y="1521733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7" name="Google Shape;877;p141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78" name="Google Shape;878;p141"/>
          <p:cNvSpPr txBox="1"/>
          <p:nvPr>
            <p:ph idx="5" type="body"/>
          </p:nvPr>
        </p:nvSpPr>
        <p:spPr>
          <a:xfrm>
            <a:off x="609633" y="4558229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9" name="Google Shape;879;p141"/>
          <p:cNvSpPr txBox="1"/>
          <p:nvPr>
            <p:ph idx="6" type="body"/>
          </p:nvPr>
        </p:nvSpPr>
        <p:spPr>
          <a:xfrm>
            <a:off x="6272766" y="4558167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0" name="Google Shape;880;p141"/>
          <p:cNvSpPr txBox="1"/>
          <p:nvPr>
            <p:ph idx="7" type="subTitle"/>
          </p:nvPr>
        </p:nvSpPr>
        <p:spPr>
          <a:xfrm>
            <a:off x="609633" y="3960167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1" name="Google Shape;881;p141"/>
          <p:cNvSpPr txBox="1"/>
          <p:nvPr>
            <p:ph idx="8" type="subTitle"/>
          </p:nvPr>
        </p:nvSpPr>
        <p:spPr>
          <a:xfrm>
            <a:off x="6272601" y="3960167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2">
  <p:cSld name="CUSTOM_3_2_1_2_2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2"/>
          <p:cNvSpPr txBox="1"/>
          <p:nvPr>
            <p:ph idx="1" type="body"/>
          </p:nvPr>
        </p:nvSpPr>
        <p:spPr>
          <a:xfrm>
            <a:off x="609600" y="2143900"/>
            <a:ext cx="5309700" cy="16785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4" name="Google Shape;884;p142"/>
          <p:cNvSpPr txBox="1"/>
          <p:nvPr>
            <p:ph idx="2" type="body"/>
          </p:nvPr>
        </p:nvSpPr>
        <p:spPr>
          <a:xfrm>
            <a:off x="6272935" y="2143900"/>
            <a:ext cx="5309700" cy="16785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5" name="Google Shape;885;p14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609600" y="1522733"/>
            <a:ext cx="7359300" cy="58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609600" y="1520000"/>
            <a:ext cx="109728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609600" y="3148391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609600" y="4776799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3" type="body"/>
          </p:nvPr>
        </p:nvSpPr>
        <p:spPr>
          <a:xfrm>
            <a:off x="609600" y="1520000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096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3160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3" type="body"/>
          </p:nvPr>
        </p:nvSpPr>
        <p:spPr>
          <a:xfrm>
            <a:off x="80224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88" name="Google Shape;88;p21"/>
          <p:cNvCxnSpPr/>
          <p:nvPr/>
        </p:nvCxnSpPr>
        <p:spPr>
          <a:xfrm>
            <a:off x="609600" y="2132100"/>
            <a:ext cx="0" cy="293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21"/>
          <p:cNvCxnSpPr/>
          <p:nvPr/>
        </p:nvCxnSpPr>
        <p:spPr>
          <a:xfrm>
            <a:off x="4316000" y="2132100"/>
            <a:ext cx="0" cy="293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21"/>
          <p:cNvCxnSpPr/>
          <p:nvPr/>
        </p:nvCxnSpPr>
        <p:spPr>
          <a:xfrm>
            <a:off x="8022400" y="2132100"/>
            <a:ext cx="0" cy="293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609600" y="597408"/>
            <a:ext cx="109728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93" name="Google Shape;93;p22"/>
          <p:cNvSpPr/>
          <p:nvPr/>
        </p:nvSpPr>
        <p:spPr>
          <a:xfrm>
            <a:off x="609600" y="1964900"/>
            <a:ext cx="3474900" cy="384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2"/>
          <p:cNvSpPr/>
          <p:nvPr/>
        </p:nvSpPr>
        <p:spPr>
          <a:xfrm>
            <a:off x="4316000" y="1964900"/>
            <a:ext cx="3474900" cy="384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8022400" y="1964900"/>
            <a:ext cx="3474900" cy="384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22"/>
          <p:cNvCxnSpPr/>
          <p:nvPr/>
        </p:nvCxnSpPr>
        <p:spPr>
          <a:xfrm flipH="1" rot="10800000">
            <a:off x="609600" y="5791300"/>
            <a:ext cx="3474900" cy="2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22"/>
          <p:cNvCxnSpPr/>
          <p:nvPr/>
        </p:nvCxnSpPr>
        <p:spPr>
          <a:xfrm flipH="1" rot="10800000">
            <a:off x="4316000" y="5791300"/>
            <a:ext cx="3474900" cy="2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2"/>
          <p:cNvCxnSpPr/>
          <p:nvPr/>
        </p:nvCxnSpPr>
        <p:spPr>
          <a:xfrm flipH="1" rot="10800000">
            <a:off x="8022400" y="5791300"/>
            <a:ext cx="3474900" cy="2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609600" y="1962912"/>
            <a:ext cx="3474900" cy="38241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4316000" y="1962912"/>
            <a:ext cx="3474900" cy="38241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3" type="body"/>
          </p:nvPr>
        </p:nvSpPr>
        <p:spPr>
          <a:xfrm>
            <a:off x="8022400" y="1979431"/>
            <a:ext cx="3474900" cy="38241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6096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2" type="body"/>
          </p:nvPr>
        </p:nvSpPr>
        <p:spPr>
          <a:xfrm>
            <a:off x="43160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3" type="body"/>
          </p:nvPr>
        </p:nvSpPr>
        <p:spPr>
          <a:xfrm>
            <a:off x="80224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" type="subTitle"/>
          </p:nvPr>
        </p:nvSpPr>
        <p:spPr>
          <a:xfrm>
            <a:off x="4315983" y="2320700"/>
            <a:ext cx="3146400" cy="632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0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2" type="subTitle"/>
          </p:nvPr>
        </p:nvSpPr>
        <p:spPr>
          <a:xfrm>
            <a:off x="8022383" y="2320700"/>
            <a:ext cx="3146400" cy="632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0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3" type="subTitle"/>
          </p:nvPr>
        </p:nvSpPr>
        <p:spPr>
          <a:xfrm>
            <a:off x="609567" y="2320700"/>
            <a:ext cx="3146400" cy="632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0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4" type="body"/>
          </p:nvPr>
        </p:nvSpPr>
        <p:spPr>
          <a:xfrm>
            <a:off x="609600" y="2953500"/>
            <a:ext cx="3474900" cy="21000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5" type="body"/>
          </p:nvPr>
        </p:nvSpPr>
        <p:spPr>
          <a:xfrm>
            <a:off x="4316000" y="2953500"/>
            <a:ext cx="3474900" cy="21000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6" type="body"/>
          </p:nvPr>
        </p:nvSpPr>
        <p:spPr>
          <a:xfrm>
            <a:off x="8022400" y="2953500"/>
            <a:ext cx="3474900" cy="21000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652200" y="3636700"/>
            <a:ext cx="34749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2" type="body"/>
          </p:nvPr>
        </p:nvSpPr>
        <p:spPr>
          <a:xfrm>
            <a:off x="4358600" y="3636700"/>
            <a:ext cx="34749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3" type="body"/>
          </p:nvPr>
        </p:nvSpPr>
        <p:spPr>
          <a:xfrm>
            <a:off x="8065000" y="3636700"/>
            <a:ext cx="34749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idx="1" type="body"/>
          </p:nvPr>
        </p:nvSpPr>
        <p:spPr>
          <a:xfrm>
            <a:off x="609600" y="2445500"/>
            <a:ext cx="3474900" cy="3030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243825" spcFirstLastPara="1" rIns="182875" wrap="square" tIns="2438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3" name="Google Shape;123;p26"/>
          <p:cNvSpPr/>
          <p:nvPr/>
        </p:nvSpPr>
        <p:spPr>
          <a:xfrm>
            <a:off x="609605" y="1963200"/>
            <a:ext cx="635700" cy="48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4" name="Google Shape;124;p26"/>
          <p:cNvSpPr/>
          <p:nvPr/>
        </p:nvSpPr>
        <p:spPr>
          <a:xfrm>
            <a:off x="4316005" y="1963200"/>
            <a:ext cx="635700" cy="48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" name="Google Shape;125;p26"/>
          <p:cNvSpPr/>
          <p:nvPr/>
        </p:nvSpPr>
        <p:spPr>
          <a:xfrm>
            <a:off x="8022405" y="1963200"/>
            <a:ext cx="635700" cy="48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6" name="Google Shape;126;p26"/>
          <p:cNvSpPr txBox="1"/>
          <p:nvPr>
            <p:ph idx="2" type="body"/>
          </p:nvPr>
        </p:nvSpPr>
        <p:spPr>
          <a:xfrm>
            <a:off x="4316000" y="2445500"/>
            <a:ext cx="3474900" cy="3030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243825" spcFirstLastPara="1" rIns="182875" wrap="square" tIns="2438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3" type="body"/>
          </p:nvPr>
        </p:nvSpPr>
        <p:spPr>
          <a:xfrm>
            <a:off x="8022400" y="2445500"/>
            <a:ext cx="3474900" cy="3030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243825" spcFirstLastPara="1" rIns="182875" wrap="square" tIns="2438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609600" y="2536000"/>
            <a:ext cx="34749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2" type="body"/>
          </p:nvPr>
        </p:nvSpPr>
        <p:spPr>
          <a:xfrm>
            <a:off x="4316100" y="2535867"/>
            <a:ext cx="34749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3" type="body"/>
          </p:nvPr>
        </p:nvSpPr>
        <p:spPr>
          <a:xfrm>
            <a:off x="8022400" y="2536000"/>
            <a:ext cx="34749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>
            <a:off x="609600" y="1826833"/>
            <a:ext cx="3474900" cy="7635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5" type="subTitle"/>
          </p:nvPr>
        </p:nvSpPr>
        <p:spPr>
          <a:xfrm>
            <a:off x="4316000" y="1826833"/>
            <a:ext cx="3474900" cy="7635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>
            <a:off x="8022400" y="1826833"/>
            <a:ext cx="3474900" cy="7635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idx="1" type="body"/>
          </p:nvPr>
        </p:nvSpPr>
        <p:spPr>
          <a:xfrm>
            <a:off x="609600" y="2843900"/>
            <a:ext cx="3474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2" type="subTitle"/>
          </p:nvPr>
        </p:nvSpPr>
        <p:spPr>
          <a:xfrm>
            <a:off x="609600" y="1969667"/>
            <a:ext cx="3474900" cy="7083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3" type="body"/>
          </p:nvPr>
        </p:nvSpPr>
        <p:spPr>
          <a:xfrm>
            <a:off x="4358600" y="2843900"/>
            <a:ext cx="3474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4" type="subTitle"/>
          </p:nvPr>
        </p:nvSpPr>
        <p:spPr>
          <a:xfrm>
            <a:off x="4358600" y="1969667"/>
            <a:ext cx="3474900" cy="7083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5" type="body"/>
          </p:nvPr>
        </p:nvSpPr>
        <p:spPr>
          <a:xfrm>
            <a:off x="8107600" y="2843900"/>
            <a:ext cx="3474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6" type="subTitle"/>
          </p:nvPr>
        </p:nvSpPr>
        <p:spPr>
          <a:xfrm>
            <a:off x="8107600" y="1969667"/>
            <a:ext cx="3474900" cy="7083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2752467" y="1520000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2752467" y="3148383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3" type="subTitle"/>
          </p:nvPr>
        </p:nvSpPr>
        <p:spPr>
          <a:xfrm>
            <a:off x="609600" y="1520133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4" type="subTitle"/>
          </p:nvPr>
        </p:nvSpPr>
        <p:spPr>
          <a:xfrm>
            <a:off x="609600" y="3148450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5" type="subTitle"/>
          </p:nvPr>
        </p:nvSpPr>
        <p:spPr>
          <a:xfrm>
            <a:off x="609600" y="4776800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6" type="body"/>
          </p:nvPr>
        </p:nvSpPr>
        <p:spPr>
          <a:xfrm>
            <a:off x="2752467" y="4776783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609600" y="595767"/>
            <a:ext cx="10972800" cy="75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4" name="Google Shape;154;p30"/>
          <p:cNvSpPr txBox="1"/>
          <p:nvPr>
            <p:ph idx="1" type="subTitle"/>
          </p:nvPr>
        </p:nvSpPr>
        <p:spPr>
          <a:xfrm>
            <a:off x="609600" y="1718867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idx="2" type="body"/>
          </p:nvPr>
        </p:nvSpPr>
        <p:spPr>
          <a:xfrm>
            <a:off x="3666467" y="17188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idx="3" type="subTitle"/>
          </p:nvPr>
        </p:nvSpPr>
        <p:spPr>
          <a:xfrm>
            <a:off x="609600" y="3196200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4" type="body"/>
          </p:nvPr>
        </p:nvSpPr>
        <p:spPr>
          <a:xfrm>
            <a:off x="3666400" y="4675200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5" type="body"/>
          </p:nvPr>
        </p:nvSpPr>
        <p:spPr>
          <a:xfrm>
            <a:off x="3666400" y="31970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6" type="subTitle"/>
          </p:nvPr>
        </p:nvSpPr>
        <p:spPr>
          <a:xfrm>
            <a:off x="609600" y="4673533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609600" y="5949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609600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6400533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31"/>
          <p:cNvSpPr txBox="1"/>
          <p:nvPr>
            <p:ph idx="3" type="subTitle"/>
          </p:nvPr>
        </p:nvSpPr>
        <p:spPr>
          <a:xfrm>
            <a:off x="609600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4" type="subTitle"/>
          </p:nvPr>
        </p:nvSpPr>
        <p:spPr>
          <a:xfrm>
            <a:off x="6400533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  <p15:guide id="3" pos="38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609600" y="1520000"/>
            <a:ext cx="5486400" cy="4572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32"/>
          <p:cNvSpPr/>
          <p:nvPr>
            <p:ph idx="2" type="pic"/>
          </p:nvPr>
        </p:nvSpPr>
        <p:spPr>
          <a:xfrm>
            <a:off x="6365867" y="1824800"/>
            <a:ext cx="4936500" cy="426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4608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6416833" y="1824800"/>
            <a:ext cx="5165700" cy="426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3"/>
          <p:cNvSpPr/>
          <p:nvPr>
            <p:ph idx="2" type="pic"/>
          </p:nvPr>
        </p:nvSpPr>
        <p:spPr>
          <a:xfrm>
            <a:off x="812800" y="1828800"/>
            <a:ext cx="4936500" cy="426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>
            <a:off x="7112000" y="1891333"/>
            <a:ext cx="4470300" cy="335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4"/>
          <p:cNvSpPr/>
          <p:nvPr>
            <p:ph idx="2" type="pic"/>
          </p:nvPr>
        </p:nvSpPr>
        <p:spPr>
          <a:xfrm>
            <a:off x="812800" y="1828800"/>
            <a:ext cx="6114900" cy="341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609600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2" type="body"/>
          </p:nvPr>
        </p:nvSpPr>
        <p:spPr>
          <a:xfrm>
            <a:off x="6400533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5"/>
          <p:cNvSpPr txBox="1"/>
          <p:nvPr>
            <p:ph idx="3" type="subTitle"/>
          </p:nvPr>
        </p:nvSpPr>
        <p:spPr>
          <a:xfrm>
            <a:off x="609600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idx="4" type="subTitle"/>
          </p:nvPr>
        </p:nvSpPr>
        <p:spPr>
          <a:xfrm>
            <a:off x="6400533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  <p15:guide id="3" pos="384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Logos only 1">
  <p:cSld name="CUSTOM_3_3">
    <p:bg>
      <p:bgPr>
        <a:solidFill>
          <a:srgbClr val="252629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Slogan_White.png" id="185" name="Google Shape;185;p36"/>
          <p:cNvPicPr preferRelativeResize="0"/>
          <p:nvPr/>
        </p:nvPicPr>
        <p:blipFill rotWithShape="1">
          <a:blip r:embed="rId2">
            <a:alphaModFix/>
          </a:blip>
          <a:srcRect b="32899" l="79" r="79" t="0"/>
          <a:stretch/>
        </p:blipFill>
        <p:spPr>
          <a:xfrm>
            <a:off x="1940271" y="3096626"/>
            <a:ext cx="4356912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56018">
            <a:off x="6438942" y="3395758"/>
            <a:ext cx="867074" cy="7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43981">
            <a:off x="6439440" y="3392112"/>
            <a:ext cx="867088" cy="7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6"/>
          <p:cNvPicPr preferRelativeResize="0"/>
          <p:nvPr/>
        </p:nvPicPr>
        <p:blipFill rotWithShape="1">
          <a:blip r:embed="rId4">
            <a:alphaModFix/>
          </a:blip>
          <a:srcRect b="-5940" l="0" r="0" t="-5940"/>
          <a:stretch/>
        </p:blipFill>
        <p:spPr>
          <a:xfrm>
            <a:off x="7533275" y="3140400"/>
            <a:ext cx="2654838" cy="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/>
          <p:nvPr/>
        </p:nvSpPr>
        <p:spPr>
          <a:xfrm>
            <a:off x="10570350" y="102100"/>
            <a:ext cx="1188600" cy="41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Session start - dark background">
  <p:cSld name="CUSTOM_5">
    <p:bg>
      <p:bgPr>
        <a:solidFill>
          <a:srgbClr val="252629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0413" y="6297763"/>
            <a:ext cx="1520858" cy="3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7"/>
          <p:cNvPicPr preferRelativeResize="0"/>
          <p:nvPr/>
        </p:nvPicPr>
        <p:blipFill rotWithShape="1">
          <a:blip r:embed="rId3">
            <a:alphaModFix/>
          </a:blip>
          <a:srcRect b="-5940" l="0" r="0" t="-5940"/>
          <a:stretch/>
        </p:blipFill>
        <p:spPr>
          <a:xfrm>
            <a:off x="2392150" y="6297763"/>
            <a:ext cx="1409019" cy="30634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type="title"/>
          </p:nvPr>
        </p:nvSpPr>
        <p:spPr>
          <a:xfrm>
            <a:off x="506925" y="798413"/>
            <a:ext cx="99252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 SemiBold"/>
              <a:buNone/>
              <a:defRPr sz="8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661933" y="4234275"/>
            <a:ext cx="6614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5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37"/>
          <p:cNvSpPr/>
          <p:nvPr/>
        </p:nvSpPr>
        <p:spPr>
          <a:xfrm>
            <a:off x="10570350" y="102100"/>
            <a:ext cx="1188600" cy="41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Agenda">
  <p:cSld name="CUSTOM_2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/>
          <p:nvPr/>
        </p:nvSpPr>
        <p:spPr>
          <a:xfrm>
            <a:off x="-77050" y="-27000"/>
            <a:ext cx="6134100" cy="6912000"/>
          </a:xfrm>
          <a:prstGeom prst="rect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500"/>
              <a:buFont typeface="Inter"/>
              <a:buNone/>
            </a:pPr>
            <a:r>
              <a:t/>
            </a:r>
            <a:endParaRPr b="0" i="0" sz="15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VJazOxPGl449Pc328inEPJDbmCRBaljMQUSZbkHlhEsU_i5pGi5ewgGIjEg_nwXtIxlfkpGCgrf2gSnmk_5FmWmbXCgsxm3vrBTDy9cm6fYyludI6znlxjmf2dXguXw1UZ0krzVnMKkXBMMb350alwiPEFbvbfSWx1vkxuXYvbZrHyTxAaiTkfvnIQ.png" id="198" name="Google Shape;198;p38"/>
          <p:cNvPicPr preferRelativeResize="0"/>
          <p:nvPr/>
        </p:nvPicPr>
        <p:blipFill rotWithShape="1">
          <a:blip r:embed="rId2">
            <a:alphaModFix/>
          </a:blip>
          <a:srcRect b="36081" l="0" r="0" t="0"/>
          <a:stretch/>
        </p:blipFill>
        <p:spPr>
          <a:xfrm>
            <a:off x="569663" y="229738"/>
            <a:ext cx="1239012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8"/>
          <p:cNvSpPr txBox="1"/>
          <p:nvPr>
            <p:ph type="title"/>
          </p:nvPr>
        </p:nvSpPr>
        <p:spPr>
          <a:xfrm>
            <a:off x="422325" y="892450"/>
            <a:ext cx="52629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 SemiBold"/>
              <a:buNone/>
              <a:defRPr sz="7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1" type="subTitle"/>
          </p:nvPr>
        </p:nvSpPr>
        <p:spPr>
          <a:xfrm>
            <a:off x="535200" y="3965525"/>
            <a:ext cx="5128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b="1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2" type="body"/>
          </p:nvPr>
        </p:nvSpPr>
        <p:spPr>
          <a:xfrm>
            <a:off x="6475588" y="1185500"/>
            <a:ext cx="5262900" cy="47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  <a:defRPr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○"/>
              <a:defRPr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■"/>
              <a:defRPr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  <a:defRPr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○"/>
              <a:defRPr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■"/>
              <a:defRPr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  <a:defRPr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○"/>
              <a:defRPr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■"/>
              <a:defRPr sz="1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59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- Display 2 - Color 3">
  <p:cSld name="CUSTOM_5_1_1">
    <p:bg>
      <p:bgPr>
        <a:solidFill>
          <a:srgbClr val="8236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/>
          <p:nvPr/>
        </p:nvSpPr>
        <p:spPr>
          <a:xfrm>
            <a:off x="0" y="999525"/>
            <a:ext cx="12192000" cy="5858700"/>
          </a:xfrm>
          <a:prstGeom prst="round1Rect">
            <a:avLst>
              <a:gd fmla="val 16667" name="adj"/>
            </a:avLst>
          </a:prstGeom>
          <a:solidFill>
            <a:srgbClr val="3F009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Spiced_Logo_Dark 1.png" id="204" name="Google Shape;20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60779" y="246888"/>
            <a:ext cx="786383" cy="152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205" name="Google Shape;205;p39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569663" y="229738"/>
            <a:ext cx="1239012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9"/>
          <p:cNvSpPr txBox="1"/>
          <p:nvPr>
            <p:ph type="title"/>
          </p:nvPr>
        </p:nvSpPr>
        <p:spPr>
          <a:xfrm>
            <a:off x="353700" y="2493475"/>
            <a:ext cx="9828900" cy="37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oly"/>
              <a:buNone/>
              <a:defRPr sz="9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NF_arrow-foam-horizontal.png" id="207" name="Google Shape;20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2575" y="4866905"/>
            <a:ext cx="1239019" cy="114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59">
          <p15:clr>
            <a:srgbClr val="E46962"/>
          </p15:clr>
        </p15:guide>
        <p15:guide id="2" pos="7274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Logos only 2">
  <p:cSld name="CUSTOM_4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0"/>
          <p:cNvPicPr preferRelativeResize="0"/>
          <p:nvPr/>
        </p:nvPicPr>
        <p:blipFill rotWithShape="1">
          <a:blip r:embed="rId2">
            <a:alphaModFix/>
          </a:blip>
          <a:srcRect b="7862" l="0" r="0" t="7862"/>
          <a:stretch/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56018">
            <a:off x="6438942" y="3395758"/>
            <a:ext cx="867074" cy="7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43981">
            <a:off x="6439440" y="3392112"/>
            <a:ext cx="867088" cy="73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Slogan_White.png" id="212" name="Google Shape;212;p40"/>
          <p:cNvPicPr preferRelativeResize="0"/>
          <p:nvPr/>
        </p:nvPicPr>
        <p:blipFill rotWithShape="1">
          <a:blip r:embed="rId4">
            <a:alphaModFix/>
          </a:blip>
          <a:srcRect b="32899" l="79" r="79" t="0"/>
          <a:stretch/>
        </p:blipFill>
        <p:spPr>
          <a:xfrm>
            <a:off x="1940271" y="3096626"/>
            <a:ext cx="4356912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 rotWithShape="1">
          <a:blip r:embed="rId5">
            <a:alphaModFix/>
          </a:blip>
          <a:srcRect b="-5940" l="0" r="0" t="-5940"/>
          <a:stretch/>
        </p:blipFill>
        <p:spPr>
          <a:xfrm>
            <a:off x="7533275" y="3140400"/>
            <a:ext cx="2654838" cy="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ctrTitle"/>
          </p:nvPr>
        </p:nvSpPr>
        <p:spPr>
          <a:xfrm>
            <a:off x="1372200" y="2085000"/>
            <a:ext cx="7620000" cy="268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576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5" name="Google Shape;225;p43"/>
          <p:cNvSpPr txBox="1"/>
          <p:nvPr>
            <p:ph idx="1" type="body"/>
          </p:nvPr>
        </p:nvSpPr>
        <p:spPr>
          <a:xfrm>
            <a:off x="609600" y="1520000"/>
            <a:ext cx="54864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549267" y="457200"/>
            <a:ext cx="11093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0" name="Google Shape;230;p45"/>
          <p:cNvSpPr txBox="1"/>
          <p:nvPr>
            <p:ph idx="1" type="subTitle"/>
          </p:nvPr>
        </p:nvSpPr>
        <p:spPr>
          <a:xfrm>
            <a:off x="609600" y="1522733"/>
            <a:ext cx="7359300" cy="58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3" name="Google Shape;233;p46"/>
          <p:cNvSpPr txBox="1"/>
          <p:nvPr>
            <p:ph idx="1" type="body"/>
          </p:nvPr>
        </p:nvSpPr>
        <p:spPr>
          <a:xfrm>
            <a:off x="609600" y="1520000"/>
            <a:ext cx="109728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47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7" name="Google Shape;237;p47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8" name="Google Shape;238;p47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/>
          <p:nvPr>
            <p:ph idx="1" type="body"/>
          </p:nvPr>
        </p:nvSpPr>
        <p:spPr>
          <a:xfrm>
            <a:off x="609600" y="3148391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48"/>
          <p:cNvSpPr txBox="1"/>
          <p:nvPr>
            <p:ph idx="2" type="body"/>
          </p:nvPr>
        </p:nvSpPr>
        <p:spPr>
          <a:xfrm>
            <a:off x="609600" y="4776799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48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3" name="Google Shape;243;p48"/>
          <p:cNvSpPr txBox="1"/>
          <p:nvPr>
            <p:ph idx="3" type="body"/>
          </p:nvPr>
        </p:nvSpPr>
        <p:spPr>
          <a:xfrm>
            <a:off x="609600" y="1520000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49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title"/>
          </p:nvPr>
        </p:nvSpPr>
        <p:spPr>
          <a:xfrm>
            <a:off x="609600" y="5949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" type="body"/>
          </p:nvPr>
        </p:nvSpPr>
        <p:spPr>
          <a:xfrm>
            <a:off x="609600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50"/>
          <p:cNvSpPr txBox="1"/>
          <p:nvPr>
            <p:ph idx="2" type="body"/>
          </p:nvPr>
        </p:nvSpPr>
        <p:spPr>
          <a:xfrm>
            <a:off x="6400533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50"/>
          <p:cNvSpPr txBox="1"/>
          <p:nvPr>
            <p:ph idx="3" type="subTitle"/>
          </p:nvPr>
        </p:nvSpPr>
        <p:spPr>
          <a:xfrm>
            <a:off x="609600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54" name="Google Shape;254;p50"/>
          <p:cNvSpPr txBox="1"/>
          <p:nvPr>
            <p:ph idx="4" type="subTitle"/>
          </p:nvPr>
        </p:nvSpPr>
        <p:spPr>
          <a:xfrm>
            <a:off x="6400533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1"/>
          <p:cNvSpPr txBox="1"/>
          <p:nvPr>
            <p:ph idx="1" type="body"/>
          </p:nvPr>
        </p:nvSpPr>
        <p:spPr>
          <a:xfrm>
            <a:off x="654888" y="2124731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51"/>
          <p:cNvSpPr txBox="1"/>
          <p:nvPr>
            <p:ph idx="2" type="subTitle"/>
          </p:nvPr>
        </p:nvSpPr>
        <p:spPr>
          <a:xfrm>
            <a:off x="654888" y="1670767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59" name="Google Shape;259;p51"/>
          <p:cNvSpPr txBox="1"/>
          <p:nvPr>
            <p:ph idx="3" type="body"/>
          </p:nvPr>
        </p:nvSpPr>
        <p:spPr>
          <a:xfrm>
            <a:off x="4388290" y="2124731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51"/>
          <p:cNvSpPr txBox="1"/>
          <p:nvPr>
            <p:ph idx="4" type="subTitle"/>
          </p:nvPr>
        </p:nvSpPr>
        <p:spPr>
          <a:xfrm>
            <a:off x="4388288" y="1670767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1" name="Google Shape;261;p51"/>
          <p:cNvSpPr txBox="1"/>
          <p:nvPr>
            <p:ph idx="5" type="body"/>
          </p:nvPr>
        </p:nvSpPr>
        <p:spPr>
          <a:xfrm>
            <a:off x="654833" y="4525100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51"/>
          <p:cNvSpPr txBox="1"/>
          <p:nvPr>
            <p:ph idx="6" type="subTitle"/>
          </p:nvPr>
        </p:nvSpPr>
        <p:spPr>
          <a:xfrm>
            <a:off x="654833" y="4071135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3" name="Google Shape;263;p51"/>
          <p:cNvSpPr txBox="1"/>
          <p:nvPr>
            <p:ph idx="7" type="body"/>
          </p:nvPr>
        </p:nvSpPr>
        <p:spPr>
          <a:xfrm>
            <a:off x="4388236" y="4525100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51"/>
          <p:cNvSpPr txBox="1"/>
          <p:nvPr>
            <p:ph idx="8" type="subTitle"/>
          </p:nvPr>
        </p:nvSpPr>
        <p:spPr>
          <a:xfrm>
            <a:off x="4388234" y="4071135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5" name="Google Shape;265;p51"/>
          <p:cNvSpPr txBox="1"/>
          <p:nvPr>
            <p:ph idx="9" type="body"/>
          </p:nvPr>
        </p:nvSpPr>
        <p:spPr>
          <a:xfrm>
            <a:off x="8121689" y="2124731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51"/>
          <p:cNvSpPr txBox="1"/>
          <p:nvPr>
            <p:ph idx="13" type="subTitle"/>
          </p:nvPr>
        </p:nvSpPr>
        <p:spPr>
          <a:xfrm>
            <a:off x="8121686" y="1670767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7" name="Google Shape;267;p51"/>
          <p:cNvSpPr txBox="1"/>
          <p:nvPr>
            <p:ph idx="14" type="body"/>
          </p:nvPr>
        </p:nvSpPr>
        <p:spPr>
          <a:xfrm>
            <a:off x="8121634" y="4525100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51"/>
          <p:cNvSpPr txBox="1"/>
          <p:nvPr>
            <p:ph idx="15" type="subTitle"/>
          </p:nvPr>
        </p:nvSpPr>
        <p:spPr>
          <a:xfrm>
            <a:off x="8121632" y="4071135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/>
          <p:nvPr/>
        </p:nvSpPr>
        <p:spPr>
          <a:xfrm>
            <a:off x="609831" y="1522133"/>
            <a:ext cx="35025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4344991" y="1522133"/>
            <a:ext cx="35025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72" name="Google Shape;272;p52"/>
          <p:cNvSpPr txBox="1"/>
          <p:nvPr>
            <p:ph idx="1" type="body"/>
          </p:nvPr>
        </p:nvSpPr>
        <p:spPr>
          <a:xfrm>
            <a:off x="609633" y="2119797"/>
            <a:ext cx="35025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52"/>
          <p:cNvSpPr txBox="1"/>
          <p:nvPr>
            <p:ph idx="2" type="body"/>
          </p:nvPr>
        </p:nvSpPr>
        <p:spPr>
          <a:xfrm>
            <a:off x="4344992" y="2119734"/>
            <a:ext cx="35025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52"/>
          <p:cNvSpPr txBox="1"/>
          <p:nvPr>
            <p:ph idx="3" type="subTitle"/>
          </p:nvPr>
        </p:nvSpPr>
        <p:spPr>
          <a:xfrm>
            <a:off x="609633" y="1521733"/>
            <a:ext cx="35025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5" name="Google Shape;275;p52"/>
          <p:cNvSpPr txBox="1"/>
          <p:nvPr>
            <p:ph idx="4" type="subTitle"/>
          </p:nvPr>
        </p:nvSpPr>
        <p:spPr>
          <a:xfrm>
            <a:off x="4344883" y="1521733"/>
            <a:ext cx="35025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6" name="Google Shape;276;p5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77" name="Google Shape;277;p52"/>
          <p:cNvSpPr/>
          <p:nvPr/>
        </p:nvSpPr>
        <p:spPr>
          <a:xfrm>
            <a:off x="609831" y="3960569"/>
            <a:ext cx="35025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52"/>
          <p:cNvSpPr/>
          <p:nvPr/>
        </p:nvSpPr>
        <p:spPr>
          <a:xfrm>
            <a:off x="4344991" y="3960569"/>
            <a:ext cx="35025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79" name="Google Shape;279;p52"/>
          <p:cNvSpPr txBox="1"/>
          <p:nvPr>
            <p:ph idx="5" type="body"/>
          </p:nvPr>
        </p:nvSpPr>
        <p:spPr>
          <a:xfrm>
            <a:off x="609633" y="4558233"/>
            <a:ext cx="35025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52"/>
          <p:cNvSpPr txBox="1"/>
          <p:nvPr>
            <p:ph idx="6" type="body"/>
          </p:nvPr>
        </p:nvSpPr>
        <p:spPr>
          <a:xfrm>
            <a:off x="4344992" y="4558170"/>
            <a:ext cx="35025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52"/>
          <p:cNvSpPr txBox="1"/>
          <p:nvPr>
            <p:ph idx="7" type="subTitle"/>
          </p:nvPr>
        </p:nvSpPr>
        <p:spPr>
          <a:xfrm>
            <a:off x="609633" y="3960170"/>
            <a:ext cx="35025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2" name="Google Shape;282;p52"/>
          <p:cNvSpPr txBox="1"/>
          <p:nvPr>
            <p:ph idx="8" type="subTitle"/>
          </p:nvPr>
        </p:nvSpPr>
        <p:spPr>
          <a:xfrm>
            <a:off x="4344883" y="3960170"/>
            <a:ext cx="35025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3" name="Google Shape;283;p52"/>
          <p:cNvSpPr/>
          <p:nvPr/>
        </p:nvSpPr>
        <p:spPr>
          <a:xfrm>
            <a:off x="8080156" y="1522133"/>
            <a:ext cx="35025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84" name="Google Shape;284;p52"/>
          <p:cNvSpPr txBox="1"/>
          <p:nvPr>
            <p:ph idx="9" type="body"/>
          </p:nvPr>
        </p:nvSpPr>
        <p:spPr>
          <a:xfrm>
            <a:off x="8080157" y="2119734"/>
            <a:ext cx="35025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52"/>
          <p:cNvSpPr txBox="1"/>
          <p:nvPr>
            <p:ph idx="13" type="subTitle"/>
          </p:nvPr>
        </p:nvSpPr>
        <p:spPr>
          <a:xfrm>
            <a:off x="8080048" y="1521733"/>
            <a:ext cx="35025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6" name="Google Shape;286;p52"/>
          <p:cNvSpPr/>
          <p:nvPr/>
        </p:nvSpPr>
        <p:spPr>
          <a:xfrm>
            <a:off x="8080156" y="3960569"/>
            <a:ext cx="35025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87" name="Google Shape;287;p52"/>
          <p:cNvSpPr txBox="1"/>
          <p:nvPr>
            <p:ph idx="14" type="body"/>
          </p:nvPr>
        </p:nvSpPr>
        <p:spPr>
          <a:xfrm>
            <a:off x="8080157" y="4558170"/>
            <a:ext cx="35025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52"/>
          <p:cNvSpPr txBox="1"/>
          <p:nvPr>
            <p:ph idx="15" type="subTitle"/>
          </p:nvPr>
        </p:nvSpPr>
        <p:spPr>
          <a:xfrm>
            <a:off x="8080048" y="3960170"/>
            <a:ext cx="35025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2">
  <p:cSld name="CUSTOM_3_2_1_1_1_1_1_1_2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>
            <p:ph idx="1" type="subTitle"/>
          </p:nvPr>
        </p:nvSpPr>
        <p:spPr>
          <a:xfrm>
            <a:off x="6253500" y="1520152"/>
            <a:ext cx="2342700" cy="153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1" name="Google Shape;291;p53"/>
          <p:cNvSpPr txBox="1"/>
          <p:nvPr>
            <p:ph idx="2" type="subTitle"/>
          </p:nvPr>
        </p:nvSpPr>
        <p:spPr>
          <a:xfrm>
            <a:off x="6253500" y="3195516"/>
            <a:ext cx="2342700" cy="153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2" name="Google Shape;292;p53"/>
          <p:cNvSpPr txBox="1"/>
          <p:nvPr>
            <p:ph idx="3" type="subTitle"/>
          </p:nvPr>
        </p:nvSpPr>
        <p:spPr>
          <a:xfrm>
            <a:off x="6253500" y="4870898"/>
            <a:ext cx="2342700" cy="153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3" name="Google Shape;293;p53"/>
          <p:cNvSpPr txBox="1"/>
          <p:nvPr>
            <p:ph idx="4" type="body"/>
          </p:nvPr>
        </p:nvSpPr>
        <p:spPr>
          <a:xfrm>
            <a:off x="2886312" y="1520000"/>
            <a:ext cx="29019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53"/>
          <p:cNvSpPr txBox="1"/>
          <p:nvPr>
            <p:ph idx="5" type="body"/>
          </p:nvPr>
        </p:nvSpPr>
        <p:spPr>
          <a:xfrm>
            <a:off x="2886312" y="3195451"/>
            <a:ext cx="29019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53"/>
          <p:cNvSpPr txBox="1"/>
          <p:nvPr>
            <p:ph idx="6" type="subTitle"/>
          </p:nvPr>
        </p:nvSpPr>
        <p:spPr>
          <a:xfrm>
            <a:off x="609600" y="1520152"/>
            <a:ext cx="2276700" cy="153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6" name="Google Shape;296;p53"/>
          <p:cNvSpPr txBox="1"/>
          <p:nvPr>
            <p:ph idx="7" type="subTitle"/>
          </p:nvPr>
        </p:nvSpPr>
        <p:spPr>
          <a:xfrm>
            <a:off x="609600" y="3195517"/>
            <a:ext cx="2276700" cy="153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7" name="Google Shape;297;p53"/>
          <p:cNvSpPr txBox="1"/>
          <p:nvPr>
            <p:ph idx="8" type="subTitle"/>
          </p:nvPr>
        </p:nvSpPr>
        <p:spPr>
          <a:xfrm>
            <a:off x="609600" y="4870899"/>
            <a:ext cx="2276700" cy="1534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8" name="Google Shape;298;p5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9" name="Google Shape;299;p53"/>
          <p:cNvSpPr txBox="1"/>
          <p:nvPr>
            <p:ph idx="9" type="body"/>
          </p:nvPr>
        </p:nvSpPr>
        <p:spPr>
          <a:xfrm>
            <a:off x="2886312" y="4870899"/>
            <a:ext cx="29019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53"/>
          <p:cNvSpPr txBox="1"/>
          <p:nvPr>
            <p:ph idx="13" type="body"/>
          </p:nvPr>
        </p:nvSpPr>
        <p:spPr>
          <a:xfrm>
            <a:off x="8596333" y="1520000"/>
            <a:ext cx="29859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53"/>
          <p:cNvSpPr txBox="1"/>
          <p:nvPr>
            <p:ph idx="14" type="body"/>
          </p:nvPr>
        </p:nvSpPr>
        <p:spPr>
          <a:xfrm>
            <a:off x="8596333" y="3195450"/>
            <a:ext cx="29859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53"/>
          <p:cNvSpPr txBox="1"/>
          <p:nvPr>
            <p:ph idx="15" type="body"/>
          </p:nvPr>
        </p:nvSpPr>
        <p:spPr>
          <a:xfrm>
            <a:off x="8596333" y="4870898"/>
            <a:ext cx="29859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idx="1" type="body"/>
          </p:nvPr>
        </p:nvSpPr>
        <p:spPr>
          <a:xfrm>
            <a:off x="6096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54"/>
          <p:cNvSpPr txBox="1"/>
          <p:nvPr>
            <p:ph idx="2" type="body"/>
          </p:nvPr>
        </p:nvSpPr>
        <p:spPr>
          <a:xfrm>
            <a:off x="43160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54"/>
          <p:cNvSpPr txBox="1"/>
          <p:nvPr>
            <p:ph idx="3" type="body"/>
          </p:nvPr>
        </p:nvSpPr>
        <p:spPr>
          <a:xfrm>
            <a:off x="80224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5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0" name="Google Shape;310;p55"/>
          <p:cNvSpPr txBox="1"/>
          <p:nvPr>
            <p:ph idx="1" type="body"/>
          </p:nvPr>
        </p:nvSpPr>
        <p:spPr>
          <a:xfrm>
            <a:off x="609600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55"/>
          <p:cNvSpPr txBox="1"/>
          <p:nvPr>
            <p:ph idx="2" type="body"/>
          </p:nvPr>
        </p:nvSpPr>
        <p:spPr>
          <a:xfrm>
            <a:off x="6400533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55"/>
          <p:cNvSpPr txBox="1"/>
          <p:nvPr>
            <p:ph idx="3" type="subTitle"/>
          </p:nvPr>
        </p:nvSpPr>
        <p:spPr>
          <a:xfrm>
            <a:off x="609600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13" name="Google Shape;313;p55"/>
          <p:cNvSpPr txBox="1"/>
          <p:nvPr>
            <p:ph idx="4" type="subTitle"/>
          </p:nvPr>
        </p:nvSpPr>
        <p:spPr>
          <a:xfrm>
            <a:off x="6400533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7"/>
          <p:cNvSpPr txBox="1"/>
          <p:nvPr>
            <p:ph type="ctrTitle"/>
          </p:nvPr>
        </p:nvSpPr>
        <p:spPr>
          <a:xfrm>
            <a:off x="1372200" y="2085000"/>
            <a:ext cx="7620000" cy="268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2" name="Google Shape;322;p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576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5" name="Google Shape;325;p58"/>
          <p:cNvSpPr txBox="1"/>
          <p:nvPr>
            <p:ph idx="1" type="body"/>
          </p:nvPr>
        </p:nvSpPr>
        <p:spPr>
          <a:xfrm>
            <a:off x="609600" y="1520000"/>
            <a:ext cx="54864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>
            <p:ph type="title"/>
          </p:nvPr>
        </p:nvSpPr>
        <p:spPr>
          <a:xfrm>
            <a:off x="549267" y="457200"/>
            <a:ext cx="11093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30" name="Google Shape;330;p60"/>
          <p:cNvSpPr txBox="1"/>
          <p:nvPr>
            <p:ph idx="1" type="subTitle"/>
          </p:nvPr>
        </p:nvSpPr>
        <p:spPr>
          <a:xfrm>
            <a:off x="609600" y="1522733"/>
            <a:ext cx="7359300" cy="58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33" name="Google Shape;333;p61"/>
          <p:cNvSpPr txBox="1"/>
          <p:nvPr>
            <p:ph idx="1" type="body"/>
          </p:nvPr>
        </p:nvSpPr>
        <p:spPr>
          <a:xfrm>
            <a:off x="609600" y="1520000"/>
            <a:ext cx="109728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62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6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38" name="Google Shape;338;p62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3"/>
          <p:cNvSpPr txBox="1"/>
          <p:nvPr>
            <p:ph idx="1" type="body"/>
          </p:nvPr>
        </p:nvSpPr>
        <p:spPr>
          <a:xfrm>
            <a:off x="609600" y="3148391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63"/>
          <p:cNvSpPr txBox="1"/>
          <p:nvPr>
            <p:ph idx="2" type="body"/>
          </p:nvPr>
        </p:nvSpPr>
        <p:spPr>
          <a:xfrm>
            <a:off x="609600" y="4776799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6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43" name="Google Shape;343;p63"/>
          <p:cNvSpPr txBox="1"/>
          <p:nvPr>
            <p:ph idx="3" type="body"/>
          </p:nvPr>
        </p:nvSpPr>
        <p:spPr>
          <a:xfrm>
            <a:off x="609600" y="1520000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6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48" name="Google Shape;348;p64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5"/>
          <p:cNvSpPr txBox="1"/>
          <p:nvPr>
            <p:ph type="title"/>
          </p:nvPr>
        </p:nvSpPr>
        <p:spPr>
          <a:xfrm>
            <a:off x="609600" y="5949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51" name="Google Shape;351;p65"/>
          <p:cNvSpPr txBox="1"/>
          <p:nvPr>
            <p:ph idx="1" type="body"/>
          </p:nvPr>
        </p:nvSpPr>
        <p:spPr>
          <a:xfrm>
            <a:off x="609600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65"/>
          <p:cNvSpPr txBox="1"/>
          <p:nvPr>
            <p:ph idx="2" type="body"/>
          </p:nvPr>
        </p:nvSpPr>
        <p:spPr>
          <a:xfrm>
            <a:off x="6400533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65"/>
          <p:cNvSpPr txBox="1"/>
          <p:nvPr>
            <p:ph idx="3" type="subTitle"/>
          </p:nvPr>
        </p:nvSpPr>
        <p:spPr>
          <a:xfrm>
            <a:off x="609600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54" name="Google Shape;354;p65"/>
          <p:cNvSpPr txBox="1"/>
          <p:nvPr>
            <p:ph idx="4" type="subTitle"/>
          </p:nvPr>
        </p:nvSpPr>
        <p:spPr>
          <a:xfrm>
            <a:off x="6400533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6"/>
          <p:cNvSpPr txBox="1"/>
          <p:nvPr>
            <p:ph type="title"/>
          </p:nvPr>
        </p:nvSpPr>
        <p:spPr>
          <a:xfrm>
            <a:off x="609600" y="457200"/>
            <a:ext cx="109728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57" name="Google Shape;357;p66"/>
          <p:cNvSpPr txBox="1"/>
          <p:nvPr>
            <p:ph idx="1" type="body"/>
          </p:nvPr>
        </p:nvSpPr>
        <p:spPr>
          <a:xfrm>
            <a:off x="609600" y="2501462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358" name="Google Shape;358;p66"/>
          <p:cNvSpPr txBox="1"/>
          <p:nvPr>
            <p:ph idx="2" type="body"/>
          </p:nvPr>
        </p:nvSpPr>
        <p:spPr>
          <a:xfrm>
            <a:off x="3386328" y="2501462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359" name="Google Shape;359;p66"/>
          <p:cNvSpPr txBox="1"/>
          <p:nvPr>
            <p:ph idx="10" type="dt"/>
          </p:nvPr>
        </p:nvSpPr>
        <p:spPr>
          <a:xfrm>
            <a:off x="609600" y="6400800"/>
            <a:ext cx="2972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60" name="Google Shape;360;p66"/>
          <p:cNvSpPr txBox="1"/>
          <p:nvPr>
            <p:ph idx="11" type="ftr"/>
          </p:nvPr>
        </p:nvSpPr>
        <p:spPr>
          <a:xfrm>
            <a:off x="3700780" y="6400800"/>
            <a:ext cx="4790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61" name="Google Shape;361;p66"/>
          <p:cNvSpPr txBox="1"/>
          <p:nvPr>
            <p:ph idx="12" type="sldNum"/>
          </p:nvPr>
        </p:nvSpPr>
        <p:spPr>
          <a:xfrm>
            <a:off x="9154160" y="6400800"/>
            <a:ext cx="2428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66"/>
          <p:cNvSpPr txBox="1"/>
          <p:nvPr>
            <p:ph idx="3" type="body"/>
          </p:nvPr>
        </p:nvSpPr>
        <p:spPr>
          <a:xfrm>
            <a:off x="609600" y="1412240"/>
            <a:ext cx="2642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3" name="Google Shape;363;p66"/>
          <p:cNvSpPr txBox="1"/>
          <p:nvPr>
            <p:ph idx="4" type="body"/>
          </p:nvPr>
        </p:nvSpPr>
        <p:spPr>
          <a:xfrm>
            <a:off x="3386328" y="1412240"/>
            <a:ext cx="2642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4" name="Google Shape;364;p66"/>
          <p:cNvSpPr txBox="1"/>
          <p:nvPr>
            <p:ph idx="5" type="body"/>
          </p:nvPr>
        </p:nvSpPr>
        <p:spPr>
          <a:xfrm>
            <a:off x="6163056" y="2501462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365" name="Google Shape;365;p66"/>
          <p:cNvSpPr txBox="1"/>
          <p:nvPr>
            <p:ph idx="6" type="body"/>
          </p:nvPr>
        </p:nvSpPr>
        <p:spPr>
          <a:xfrm>
            <a:off x="8939784" y="2503564"/>
            <a:ext cx="26427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366" name="Google Shape;366;p66"/>
          <p:cNvSpPr txBox="1"/>
          <p:nvPr>
            <p:ph idx="7" type="body"/>
          </p:nvPr>
        </p:nvSpPr>
        <p:spPr>
          <a:xfrm>
            <a:off x="6163056" y="1412240"/>
            <a:ext cx="2642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7" name="Google Shape;367;p66"/>
          <p:cNvSpPr txBox="1"/>
          <p:nvPr>
            <p:ph idx="8" type="body"/>
          </p:nvPr>
        </p:nvSpPr>
        <p:spPr>
          <a:xfrm>
            <a:off x="8939784" y="1412240"/>
            <a:ext cx="2642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7"/>
          <p:cNvSpPr txBox="1"/>
          <p:nvPr>
            <p:ph idx="1" type="body"/>
          </p:nvPr>
        </p:nvSpPr>
        <p:spPr>
          <a:xfrm>
            <a:off x="6096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67"/>
          <p:cNvSpPr txBox="1"/>
          <p:nvPr>
            <p:ph idx="2" type="body"/>
          </p:nvPr>
        </p:nvSpPr>
        <p:spPr>
          <a:xfrm>
            <a:off x="43160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67"/>
          <p:cNvSpPr txBox="1"/>
          <p:nvPr>
            <p:ph idx="3" type="body"/>
          </p:nvPr>
        </p:nvSpPr>
        <p:spPr>
          <a:xfrm>
            <a:off x="80224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67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8"/>
          <p:cNvSpPr txBox="1"/>
          <p:nvPr>
            <p:ph idx="1" type="body"/>
          </p:nvPr>
        </p:nvSpPr>
        <p:spPr>
          <a:xfrm>
            <a:off x="609600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68"/>
          <p:cNvSpPr txBox="1"/>
          <p:nvPr>
            <p:ph idx="2" type="subTitle"/>
          </p:nvPr>
        </p:nvSpPr>
        <p:spPr>
          <a:xfrm>
            <a:off x="609600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6" name="Google Shape;376;p68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7" name="Google Shape;377;p68"/>
          <p:cNvSpPr txBox="1"/>
          <p:nvPr>
            <p:ph idx="3" type="body"/>
          </p:nvPr>
        </p:nvSpPr>
        <p:spPr>
          <a:xfrm>
            <a:off x="3403906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68"/>
          <p:cNvSpPr txBox="1"/>
          <p:nvPr>
            <p:ph idx="4" type="subTitle"/>
          </p:nvPr>
        </p:nvSpPr>
        <p:spPr>
          <a:xfrm>
            <a:off x="3403906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9" name="Google Shape;379;p68"/>
          <p:cNvSpPr txBox="1"/>
          <p:nvPr>
            <p:ph idx="5" type="body"/>
          </p:nvPr>
        </p:nvSpPr>
        <p:spPr>
          <a:xfrm>
            <a:off x="6198213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68"/>
          <p:cNvSpPr txBox="1"/>
          <p:nvPr>
            <p:ph idx="6" type="subTitle"/>
          </p:nvPr>
        </p:nvSpPr>
        <p:spPr>
          <a:xfrm>
            <a:off x="6198213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1" name="Google Shape;381;p68"/>
          <p:cNvSpPr txBox="1"/>
          <p:nvPr>
            <p:ph idx="7" type="body"/>
          </p:nvPr>
        </p:nvSpPr>
        <p:spPr>
          <a:xfrm>
            <a:off x="8992522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68"/>
          <p:cNvSpPr txBox="1"/>
          <p:nvPr>
            <p:ph idx="8" type="subTitle"/>
          </p:nvPr>
        </p:nvSpPr>
        <p:spPr>
          <a:xfrm>
            <a:off x="8992522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9"/>
          <p:cNvSpPr txBox="1"/>
          <p:nvPr>
            <p:ph idx="1" type="body"/>
          </p:nvPr>
        </p:nvSpPr>
        <p:spPr>
          <a:xfrm>
            <a:off x="2752467" y="1520000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69"/>
          <p:cNvSpPr txBox="1"/>
          <p:nvPr>
            <p:ph idx="2" type="body"/>
          </p:nvPr>
        </p:nvSpPr>
        <p:spPr>
          <a:xfrm>
            <a:off x="2752467" y="2769240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69"/>
          <p:cNvSpPr txBox="1"/>
          <p:nvPr>
            <p:ph idx="3" type="subTitle"/>
          </p:nvPr>
        </p:nvSpPr>
        <p:spPr>
          <a:xfrm>
            <a:off x="609600" y="1520102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7" name="Google Shape;387;p69"/>
          <p:cNvSpPr txBox="1"/>
          <p:nvPr>
            <p:ph idx="4" type="subTitle"/>
          </p:nvPr>
        </p:nvSpPr>
        <p:spPr>
          <a:xfrm>
            <a:off x="609600" y="2769288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8" name="Google Shape;388;p69"/>
          <p:cNvSpPr txBox="1"/>
          <p:nvPr>
            <p:ph idx="5" type="subTitle"/>
          </p:nvPr>
        </p:nvSpPr>
        <p:spPr>
          <a:xfrm>
            <a:off x="609600" y="4018500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9" name="Google Shape;389;p69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0" name="Google Shape;390;p69"/>
          <p:cNvSpPr txBox="1"/>
          <p:nvPr>
            <p:ph idx="6" type="body"/>
          </p:nvPr>
        </p:nvSpPr>
        <p:spPr>
          <a:xfrm>
            <a:off x="2752467" y="4018494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69"/>
          <p:cNvSpPr txBox="1"/>
          <p:nvPr>
            <p:ph idx="7" type="subTitle"/>
          </p:nvPr>
        </p:nvSpPr>
        <p:spPr>
          <a:xfrm>
            <a:off x="609600" y="5267700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2" name="Google Shape;392;p69"/>
          <p:cNvSpPr txBox="1"/>
          <p:nvPr>
            <p:ph idx="8" type="body"/>
          </p:nvPr>
        </p:nvSpPr>
        <p:spPr>
          <a:xfrm>
            <a:off x="2752467" y="5267697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0"/>
          <p:cNvSpPr txBox="1"/>
          <p:nvPr>
            <p:ph idx="1" type="body"/>
          </p:nvPr>
        </p:nvSpPr>
        <p:spPr>
          <a:xfrm>
            <a:off x="2752467" y="1520000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70"/>
          <p:cNvSpPr txBox="1"/>
          <p:nvPr>
            <p:ph idx="2" type="body"/>
          </p:nvPr>
        </p:nvSpPr>
        <p:spPr>
          <a:xfrm>
            <a:off x="2752467" y="3148383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70"/>
          <p:cNvSpPr txBox="1"/>
          <p:nvPr>
            <p:ph idx="3" type="subTitle"/>
          </p:nvPr>
        </p:nvSpPr>
        <p:spPr>
          <a:xfrm>
            <a:off x="609600" y="1520133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7" name="Google Shape;397;p70"/>
          <p:cNvSpPr txBox="1"/>
          <p:nvPr>
            <p:ph idx="4" type="subTitle"/>
          </p:nvPr>
        </p:nvSpPr>
        <p:spPr>
          <a:xfrm>
            <a:off x="609600" y="3148450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8" name="Google Shape;398;p70"/>
          <p:cNvSpPr txBox="1"/>
          <p:nvPr>
            <p:ph idx="5" type="subTitle"/>
          </p:nvPr>
        </p:nvSpPr>
        <p:spPr>
          <a:xfrm>
            <a:off x="609600" y="4776800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9" name="Google Shape;399;p70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00" name="Google Shape;400;p70"/>
          <p:cNvSpPr txBox="1"/>
          <p:nvPr>
            <p:ph idx="6" type="body"/>
          </p:nvPr>
        </p:nvSpPr>
        <p:spPr>
          <a:xfrm>
            <a:off x="2752467" y="4776783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1"/>
          <p:cNvSpPr txBox="1"/>
          <p:nvPr>
            <p:ph idx="1" type="body"/>
          </p:nvPr>
        </p:nvSpPr>
        <p:spPr>
          <a:xfrm>
            <a:off x="654900" y="2124731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71"/>
          <p:cNvSpPr txBox="1"/>
          <p:nvPr>
            <p:ph idx="2" type="subTitle"/>
          </p:nvPr>
        </p:nvSpPr>
        <p:spPr>
          <a:xfrm>
            <a:off x="654900" y="1670767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4" name="Google Shape;404;p71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05" name="Google Shape;405;p71"/>
          <p:cNvSpPr txBox="1"/>
          <p:nvPr>
            <p:ph idx="3" type="body"/>
          </p:nvPr>
        </p:nvSpPr>
        <p:spPr>
          <a:xfrm>
            <a:off x="6349473" y="2124731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71"/>
          <p:cNvSpPr txBox="1"/>
          <p:nvPr>
            <p:ph idx="4" type="subTitle"/>
          </p:nvPr>
        </p:nvSpPr>
        <p:spPr>
          <a:xfrm>
            <a:off x="6349470" y="1670767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7" name="Google Shape;407;p71"/>
          <p:cNvSpPr txBox="1"/>
          <p:nvPr>
            <p:ph idx="5" type="body"/>
          </p:nvPr>
        </p:nvSpPr>
        <p:spPr>
          <a:xfrm>
            <a:off x="654817" y="4525097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71"/>
          <p:cNvSpPr txBox="1"/>
          <p:nvPr>
            <p:ph idx="6" type="subTitle"/>
          </p:nvPr>
        </p:nvSpPr>
        <p:spPr>
          <a:xfrm>
            <a:off x="654817" y="4071133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9" name="Google Shape;409;p71"/>
          <p:cNvSpPr txBox="1"/>
          <p:nvPr>
            <p:ph idx="7" type="body"/>
          </p:nvPr>
        </p:nvSpPr>
        <p:spPr>
          <a:xfrm>
            <a:off x="6349390" y="4525097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0" name="Google Shape;410;p71"/>
          <p:cNvSpPr txBox="1"/>
          <p:nvPr>
            <p:ph idx="8" type="subTitle"/>
          </p:nvPr>
        </p:nvSpPr>
        <p:spPr>
          <a:xfrm>
            <a:off x="6349386" y="4071133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_2">
    <p:bg>
      <p:bgPr>
        <a:solidFill>
          <a:schemeClr val="lt2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/>
          <p:nvPr>
            <p:ph idx="1" type="body"/>
          </p:nvPr>
        </p:nvSpPr>
        <p:spPr>
          <a:xfrm>
            <a:off x="609600" y="2402438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72"/>
          <p:cNvSpPr txBox="1"/>
          <p:nvPr>
            <p:ph idx="2" type="body"/>
          </p:nvPr>
        </p:nvSpPr>
        <p:spPr>
          <a:xfrm>
            <a:off x="3396330" y="2402300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72"/>
          <p:cNvSpPr txBox="1"/>
          <p:nvPr>
            <p:ph idx="3" type="body"/>
          </p:nvPr>
        </p:nvSpPr>
        <p:spPr>
          <a:xfrm>
            <a:off x="6182909" y="2402438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72"/>
          <p:cNvSpPr txBox="1"/>
          <p:nvPr>
            <p:ph idx="4" type="subTitle"/>
          </p:nvPr>
        </p:nvSpPr>
        <p:spPr>
          <a:xfrm>
            <a:off x="609600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6" name="Google Shape;416;p72"/>
          <p:cNvSpPr txBox="1"/>
          <p:nvPr>
            <p:ph idx="5" type="subTitle"/>
          </p:nvPr>
        </p:nvSpPr>
        <p:spPr>
          <a:xfrm>
            <a:off x="3396255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7" name="Google Shape;417;p72"/>
          <p:cNvSpPr txBox="1"/>
          <p:nvPr>
            <p:ph idx="6" type="subTitle"/>
          </p:nvPr>
        </p:nvSpPr>
        <p:spPr>
          <a:xfrm>
            <a:off x="6182909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8" name="Google Shape;418;p7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19" name="Google Shape;419;p72"/>
          <p:cNvSpPr txBox="1"/>
          <p:nvPr>
            <p:ph idx="7" type="body"/>
          </p:nvPr>
        </p:nvSpPr>
        <p:spPr>
          <a:xfrm>
            <a:off x="8969501" y="2402438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72"/>
          <p:cNvSpPr txBox="1"/>
          <p:nvPr>
            <p:ph idx="8" type="subTitle"/>
          </p:nvPr>
        </p:nvSpPr>
        <p:spPr>
          <a:xfrm>
            <a:off x="8969501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_1">
    <p:bg>
      <p:bgPr>
        <a:solidFill>
          <a:schemeClr val="lt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3"/>
          <p:cNvSpPr txBox="1"/>
          <p:nvPr>
            <p:ph idx="1" type="body"/>
          </p:nvPr>
        </p:nvSpPr>
        <p:spPr>
          <a:xfrm>
            <a:off x="609633" y="2119796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73"/>
          <p:cNvSpPr txBox="1"/>
          <p:nvPr>
            <p:ph idx="2" type="body"/>
          </p:nvPr>
        </p:nvSpPr>
        <p:spPr>
          <a:xfrm>
            <a:off x="6272766" y="2119733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73"/>
          <p:cNvSpPr txBox="1"/>
          <p:nvPr>
            <p:ph idx="3" type="subTitle"/>
          </p:nvPr>
        </p:nvSpPr>
        <p:spPr>
          <a:xfrm>
            <a:off x="609633" y="1521733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5" name="Google Shape;425;p73"/>
          <p:cNvSpPr txBox="1"/>
          <p:nvPr>
            <p:ph idx="4" type="subTitle"/>
          </p:nvPr>
        </p:nvSpPr>
        <p:spPr>
          <a:xfrm>
            <a:off x="6272601" y="1521733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6" name="Google Shape;426;p7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27" name="Google Shape;427;p73"/>
          <p:cNvSpPr txBox="1"/>
          <p:nvPr>
            <p:ph idx="5" type="body"/>
          </p:nvPr>
        </p:nvSpPr>
        <p:spPr>
          <a:xfrm>
            <a:off x="609633" y="4558229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73"/>
          <p:cNvSpPr txBox="1"/>
          <p:nvPr>
            <p:ph idx="6" type="body"/>
          </p:nvPr>
        </p:nvSpPr>
        <p:spPr>
          <a:xfrm>
            <a:off x="6272766" y="4558167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73"/>
          <p:cNvSpPr txBox="1"/>
          <p:nvPr>
            <p:ph idx="7" type="subTitle"/>
          </p:nvPr>
        </p:nvSpPr>
        <p:spPr>
          <a:xfrm>
            <a:off x="609633" y="3960167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0" name="Google Shape;430;p73"/>
          <p:cNvSpPr txBox="1"/>
          <p:nvPr>
            <p:ph idx="8" type="subTitle"/>
          </p:nvPr>
        </p:nvSpPr>
        <p:spPr>
          <a:xfrm>
            <a:off x="6272601" y="3960167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 1">
  <p:cSld name="CUSTOM_3_2_1_1_2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>
            <p:ph idx="1" type="body"/>
          </p:nvPr>
        </p:nvSpPr>
        <p:spPr>
          <a:xfrm>
            <a:off x="652200" y="3636700"/>
            <a:ext cx="26025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3" name="Google Shape;433;p74"/>
          <p:cNvSpPr txBox="1"/>
          <p:nvPr>
            <p:ph idx="2" type="body"/>
          </p:nvPr>
        </p:nvSpPr>
        <p:spPr>
          <a:xfrm>
            <a:off x="3428072" y="3636700"/>
            <a:ext cx="26025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4" name="Google Shape;434;p74"/>
          <p:cNvSpPr txBox="1"/>
          <p:nvPr>
            <p:ph idx="3" type="body"/>
          </p:nvPr>
        </p:nvSpPr>
        <p:spPr>
          <a:xfrm>
            <a:off x="6203943" y="3636700"/>
            <a:ext cx="26025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7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36" name="Google Shape;436;p74"/>
          <p:cNvSpPr txBox="1"/>
          <p:nvPr>
            <p:ph idx="4" type="body"/>
          </p:nvPr>
        </p:nvSpPr>
        <p:spPr>
          <a:xfrm>
            <a:off x="8979818" y="3636700"/>
            <a:ext cx="26025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6"/>
          <p:cNvSpPr txBox="1"/>
          <p:nvPr>
            <p:ph type="ctrTitle"/>
          </p:nvPr>
        </p:nvSpPr>
        <p:spPr>
          <a:xfrm>
            <a:off x="1372200" y="2085000"/>
            <a:ext cx="7620000" cy="268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Font typeface="Hanken Grotesk"/>
              <a:buNone/>
              <a:defRPr b="1" sz="5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45" name="Google Shape;445;p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576">
          <p15:clr>
            <a:srgbClr val="E46962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7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48" name="Google Shape;448;p77"/>
          <p:cNvSpPr txBox="1"/>
          <p:nvPr>
            <p:ph idx="1" type="body"/>
          </p:nvPr>
        </p:nvSpPr>
        <p:spPr>
          <a:xfrm>
            <a:off x="609600" y="1520000"/>
            <a:ext cx="54864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8"/>
          <p:cNvSpPr txBox="1"/>
          <p:nvPr>
            <p:ph type="title"/>
          </p:nvPr>
        </p:nvSpPr>
        <p:spPr>
          <a:xfrm>
            <a:off x="549267" y="457200"/>
            <a:ext cx="11093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9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3" name="Google Shape;453;p79"/>
          <p:cNvSpPr txBox="1"/>
          <p:nvPr>
            <p:ph idx="1" type="subTitle"/>
          </p:nvPr>
        </p:nvSpPr>
        <p:spPr>
          <a:xfrm>
            <a:off x="609600" y="1522733"/>
            <a:ext cx="7359300" cy="58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0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6" name="Google Shape;456;p80"/>
          <p:cNvSpPr txBox="1"/>
          <p:nvPr>
            <p:ph idx="1" type="body"/>
          </p:nvPr>
        </p:nvSpPr>
        <p:spPr>
          <a:xfrm>
            <a:off x="609600" y="1520000"/>
            <a:ext cx="10972800" cy="457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619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2pPr>
            <a:lvl3pPr indent="-3619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3pPr>
            <a:lvl4pPr indent="-3619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4pPr>
            <a:lvl5pPr indent="-3619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5pPr>
            <a:lvl6pPr indent="-3619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6pPr>
            <a:lvl7pPr indent="-3619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>
                <a:solidFill>
                  <a:schemeClr val="dk1"/>
                </a:solidFill>
              </a:defRPr>
            </a:lvl7pPr>
            <a:lvl8pPr indent="-3619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>
                <a:solidFill>
                  <a:schemeClr val="dk1"/>
                </a:solidFill>
              </a:defRPr>
            </a:lvl8pPr>
            <a:lvl9pPr indent="-3619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100"/>
              <a:buChar char="■"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9" name="Google Shape;459;p81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81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61" name="Google Shape;461;p81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/>
          <p:nvPr>
            <p:ph idx="1" type="body"/>
          </p:nvPr>
        </p:nvSpPr>
        <p:spPr>
          <a:xfrm>
            <a:off x="609600" y="3148391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82"/>
          <p:cNvSpPr txBox="1"/>
          <p:nvPr>
            <p:ph idx="2" type="body"/>
          </p:nvPr>
        </p:nvSpPr>
        <p:spPr>
          <a:xfrm>
            <a:off x="609600" y="4776799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5" name="Google Shape;465;p8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3" type="body"/>
          </p:nvPr>
        </p:nvSpPr>
        <p:spPr>
          <a:xfrm>
            <a:off x="609600" y="1520000"/>
            <a:ext cx="9150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3"/>
          <p:cNvSpPr txBox="1"/>
          <p:nvPr>
            <p:ph idx="1" type="body"/>
          </p:nvPr>
        </p:nvSpPr>
        <p:spPr>
          <a:xfrm>
            <a:off x="1831967" y="3148389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9" name="Google Shape;469;p83"/>
          <p:cNvSpPr txBox="1"/>
          <p:nvPr>
            <p:ph idx="2" type="body"/>
          </p:nvPr>
        </p:nvSpPr>
        <p:spPr>
          <a:xfrm>
            <a:off x="1831967" y="4776795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" name="Google Shape;470;p8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71" name="Google Shape;471;p83"/>
          <p:cNvSpPr txBox="1"/>
          <p:nvPr>
            <p:ph idx="3" type="body"/>
          </p:nvPr>
        </p:nvSpPr>
        <p:spPr>
          <a:xfrm>
            <a:off x="1831967" y="1520000"/>
            <a:ext cx="79275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4"/>
          <p:cNvSpPr txBox="1"/>
          <p:nvPr>
            <p:ph type="title"/>
          </p:nvPr>
        </p:nvSpPr>
        <p:spPr>
          <a:xfrm>
            <a:off x="609600" y="5949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74" name="Google Shape;474;p84"/>
          <p:cNvSpPr txBox="1"/>
          <p:nvPr>
            <p:ph idx="1" type="body"/>
          </p:nvPr>
        </p:nvSpPr>
        <p:spPr>
          <a:xfrm>
            <a:off x="609600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84"/>
          <p:cNvSpPr txBox="1"/>
          <p:nvPr>
            <p:ph idx="2" type="body"/>
          </p:nvPr>
        </p:nvSpPr>
        <p:spPr>
          <a:xfrm>
            <a:off x="6400533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6" name="Google Shape;476;p84"/>
          <p:cNvSpPr txBox="1"/>
          <p:nvPr>
            <p:ph idx="3" type="subTitle"/>
          </p:nvPr>
        </p:nvSpPr>
        <p:spPr>
          <a:xfrm>
            <a:off x="609600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77" name="Google Shape;477;p84"/>
          <p:cNvSpPr txBox="1"/>
          <p:nvPr>
            <p:ph idx="4" type="subTitle"/>
          </p:nvPr>
        </p:nvSpPr>
        <p:spPr>
          <a:xfrm>
            <a:off x="6400533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idx="1" type="body"/>
          </p:nvPr>
        </p:nvSpPr>
        <p:spPr>
          <a:xfrm>
            <a:off x="609600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0" name="Google Shape;480;p85"/>
          <p:cNvSpPr txBox="1"/>
          <p:nvPr>
            <p:ph idx="2" type="subTitle"/>
          </p:nvPr>
        </p:nvSpPr>
        <p:spPr>
          <a:xfrm>
            <a:off x="609600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1" name="Google Shape;481;p8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2" name="Google Shape;482;p85"/>
          <p:cNvSpPr txBox="1"/>
          <p:nvPr>
            <p:ph idx="3" type="body"/>
          </p:nvPr>
        </p:nvSpPr>
        <p:spPr>
          <a:xfrm>
            <a:off x="3403906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85"/>
          <p:cNvSpPr txBox="1"/>
          <p:nvPr>
            <p:ph idx="4" type="subTitle"/>
          </p:nvPr>
        </p:nvSpPr>
        <p:spPr>
          <a:xfrm>
            <a:off x="3403906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4" name="Google Shape;484;p85"/>
          <p:cNvSpPr txBox="1"/>
          <p:nvPr>
            <p:ph idx="5" type="body"/>
          </p:nvPr>
        </p:nvSpPr>
        <p:spPr>
          <a:xfrm>
            <a:off x="6198213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5" name="Google Shape;485;p85"/>
          <p:cNvSpPr txBox="1"/>
          <p:nvPr>
            <p:ph idx="6" type="subTitle"/>
          </p:nvPr>
        </p:nvSpPr>
        <p:spPr>
          <a:xfrm>
            <a:off x="6198213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6" name="Google Shape;486;p85"/>
          <p:cNvSpPr txBox="1"/>
          <p:nvPr>
            <p:ph idx="7" type="body"/>
          </p:nvPr>
        </p:nvSpPr>
        <p:spPr>
          <a:xfrm>
            <a:off x="8992522" y="2843900"/>
            <a:ext cx="2589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7" name="Google Shape;487;p85"/>
          <p:cNvSpPr txBox="1"/>
          <p:nvPr>
            <p:ph idx="8" type="subTitle"/>
          </p:nvPr>
        </p:nvSpPr>
        <p:spPr>
          <a:xfrm>
            <a:off x="8992522" y="1969667"/>
            <a:ext cx="25899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1">
  <p:cSld name="CUSTOM_3_2_1_1_1_1_1_2_1"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6"/>
          <p:cNvSpPr txBox="1"/>
          <p:nvPr>
            <p:ph idx="1" type="body"/>
          </p:nvPr>
        </p:nvSpPr>
        <p:spPr>
          <a:xfrm>
            <a:off x="654900" y="2124731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86"/>
          <p:cNvSpPr txBox="1"/>
          <p:nvPr>
            <p:ph idx="2" type="subTitle"/>
          </p:nvPr>
        </p:nvSpPr>
        <p:spPr>
          <a:xfrm>
            <a:off x="654900" y="1670767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1" name="Google Shape;491;p86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92" name="Google Shape;492;p86"/>
          <p:cNvSpPr txBox="1"/>
          <p:nvPr>
            <p:ph idx="3" type="body"/>
          </p:nvPr>
        </p:nvSpPr>
        <p:spPr>
          <a:xfrm>
            <a:off x="6349473" y="2124731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86"/>
          <p:cNvSpPr txBox="1"/>
          <p:nvPr>
            <p:ph idx="4" type="subTitle"/>
          </p:nvPr>
        </p:nvSpPr>
        <p:spPr>
          <a:xfrm>
            <a:off x="6349470" y="1670767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4" name="Google Shape;494;p86"/>
          <p:cNvSpPr txBox="1"/>
          <p:nvPr>
            <p:ph idx="5" type="body"/>
          </p:nvPr>
        </p:nvSpPr>
        <p:spPr>
          <a:xfrm>
            <a:off x="654817" y="4525097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5" name="Google Shape;495;p86"/>
          <p:cNvSpPr txBox="1"/>
          <p:nvPr>
            <p:ph idx="6" type="subTitle"/>
          </p:nvPr>
        </p:nvSpPr>
        <p:spPr>
          <a:xfrm>
            <a:off x="654817" y="4071133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6" name="Google Shape;496;p86"/>
          <p:cNvSpPr txBox="1"/>
          <p:nvPr>
            <p:ph idx="7" type="body"/>
          </p:nvPr>
        </p:nvSpPr>
        <p:spPr>
          <a:xfrm>
            <a:off x="6349390" y="4525097"/>
            <a:ext cx="5278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7" name="Google Shape;497;p86"/>
          <p:cNvSpPr txBox="1"/>
          <p:nvPr>
            <p:ph idx="8" type="subTitle"/>
          </p:nvPr>
        </p:nvSpPr>
        <p:spPr>
          <a:xfrm>
            <a:off x="6349386" y="4071133"/>
            <a:ext cx="52785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"/>
          <p:cNvSpPr txBox="1"/>
          <p:nvPr>
            <p:ph idx="1" type="body"/>
          </p:nvPr>
        </p:nvSpPr>
        <p:spPr>
          <a:xfrm>
            <a:off x="609600" y="2402438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87"/>
          <p:cNvSpPr txBox="1"/>
          <p:nvPr>
            <p:ph idx="2" type="body"/>
          </p:nvPr>
        </p:nvSpPr>
        <p:spPr>
          <a:xfrm>
            <a:off x="3396330" y="2402300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87"/>
          <p:cNvSpPr txBox="1"/>
          <p:nvPr>
            <p:ph idx="3" type="body"/>
          </p:nvPr>
        </p:nvSpPr>
        <p:spPr>
          <a:xfrm>
            <a:off x="6182909" y="2402438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4" type="subTitle"/>
          </p:nvPr>
        </p:nvSpPr>
        <p:spPr>
          <a:xfrm>
            <a:off x="609600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3" name="Google Shape;503;p87"/>
          <p:cNvSpPr txBox="1"/>
          <p:nvPr>
            <p:ph idx="5" type="subTitle"/>
          </p:nvPr>
        </p:nvSpPr>
        <p:spPr>
          <a:xfrm>
            <a:off x="3396255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4" name="Google Shape;504;p87"/>
          <p:cNvSpPr txBox="1"/>
          <p:nvPr>
            <p:ph idx="6" type="subTitle"/>
          </p:nvPr>
        </p:nvSpPr>
        <p:spPr>
          <a:xfrm>
            <a:off x="6182909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5" name="Google Shape;505;p87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06" name="Google Shape;506;p87"/>
          <p:cNvSpPr txBox="1"/>
          <p:nvPr>
            <p:ph idx="7" type="body"/>
          </p:nvPr>
        </p:nvSpPr>
        <p:spPr>
          <a:xfrm>
            <a:off x="8969501" y="2402438"/>
            <a:ext cx="26127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87"/>
          <p:cNvSpPr txBox="1"/>
          <p:nvPr>
            <p:ph idx="8" type="subTitle"/>
          </p:nvPr>
        </p:nvSpPr>
        <p:spPr>
          <a:xfrm>
            <a:off x="8969501" y="1666667"/>
            <a:ext cx="2612700" cy="7920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 1">
  <p:cSld name="CUSTOM_3_2_1_1_1_1_2_1">
    <p:bg>
      <p:bgPr>
        <a:solidFill>
          <a:schemeClr val="lt2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>
            <p:ph idx="1" type="body"/>
          </p:nvPr>
        </p:nvSpPr>
        <p:spPr>
          <a:xfrm>
            <a:off x="609633" y="2119796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p88"/>
          <p:cNvSpPr txBox="1"/>
          <p:nvPr>
            <p:ph idx="2" type="body"/>
          </p:nvPr>
        </p:nvSpPr>
        <p:spPr>
          <a:xfrm>
            <a:off x="6272766" y="2119733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88"/>
          <p:cNvSpPr txBox="1"/>
          <p:nvPr>
            <p:ph idx="3" type="subTitle"/>
          </p:nvPr>
        </p:nvSpPr>
        <p:spPr>
          <a:xfrm>
            <a:off x="609633" y="1521733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2" name="Google Shape;512;p88"/>
          <p:cNvSpPr txBox="1"/>
          <p:nvPr>
            <p:ph idx="4" type="subTitle"/>
          </p:nvPr>
        </p:nvSpPr>
        <p:spPr>
          <a:xfrm>
            <a:off x="6272601" y="1521733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3" name="Google Shape;513;p88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14" name="Google Shape;514;p88"/>
          <p:cNvSpPr txBox="1"/>
          <p:nvPr>
            <p:ph idx="5" type="body"/>
          </p:nvPr>
        </p:nvSpPr>
        <p:spPr>
          <a:xfrm>
            <a:off x="609633" y="4558229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88"/>
          <p:cNvSpPr txBox="1"/>
          <p:nvPr>
            <p:ph idx="6" type="body"/>
          </p:nvPr>
        </p:nvSpPr>
        <p:spPr>
          <a:xfrm>
            <a:off x="6272766" y="4558167"/>
            <a:ext cx="53097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88"/>
          <p:cNvSpPr txBox="1"/>
          <p:nvPr>
            <p:ph idx="7" type="subTitle"/>
          </p:nvPr>
        </p:nvSpPr>
        <p:spPr>
          <a:xfrm>
            <a:off x="609633" y="3960167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7" name="Google Shape;517;p88"/>
          <p:cNvSpPr txBox="1"/>
          <p:nvPr>
            <p:ph idx="8" type="subTitle"/>
          </p:nvPr>
        </p:nvSpPr>
        <p:spPr>
          <a:xfrm>
            <a:off x="6272601" y="3960167"/>
            <a:ext cx="5309700" cy="597900"/>
          </a:xfrm>
          <a:prstGeom prst="rect">
            <a:avLst/>
          </a:prstGeom>
        </p:spPr>
        <p:txBody>
          <a:bodyPr anchorCtr="0" anchor="ctr" bIns="121900" lIns="182875" spcFirstLastPara="1" rIns="182875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2">
  <p:cSld name="CUSTOM_3_2_1_2_2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 txBox="1"/>
          <p:nvPr>
            <p:ph idx="1" type="body"/>
          </p:nvPr>
        </p:nvSpPr>
        <p:spPr>
          <a:xfrm>
            <a:off x="609600" y="2143900"/>
            <a:ext cx="5309700" cy="16785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89"/>
          <p:cNvSpPr txBox="1"/>
          <p:nvPr>
            <p:ph idx="2" type="body"/>
          </p:nvPr>
        </p:nvSpPr>
        <p:spPr>
          <a:xfrm>
            <a:off x="6272935" y="2143900"/>
            <a:ext cx="5309700" cy="16785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89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2">
  <p:cSld name="CUSTOM_3_2_1_1_1_1_1_1_2"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0"/>
          <p:cNvSpPr txBox="1"/>
          <p:nvPr>
            <p:ph idx="1" type="body"/>
          </p:nvPr>
        </p:nvSpPr>
        <p:spPr>
          <a:xfrm>
            <a:off x="2752467" y="1520000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4" name="Google Shape;524;p90"/>
          <p:cNvSpPr txBox="1"/>
          <p:nvPr>
            <p:ph idx="2" type="body"/>
          </p:nvPr>
        </p:nvSpPr>
        <p:spPr>
          <a:xfrm>
            <a:off x="2752467" y="2769240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5" name="Google Shape;525;p90"/>
          <p:cNvSpPr txBox="1"/>
          <p:nvPr>
            <p:ph idx="3" type="subTitle"/>
          </p:nvPr>
        </p:nvSpPr>
        <p:spPr>
          <a:xfrm>
            <a:off x="609600" y="1520102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6" name="Google Shape;526;p90"/>
          <p:cNvSpPr txBox="1"/>
          <p:nvPr>
            <p:ph idx="4" type="subTitle"/>
          </p:nvPr>
        </p:nvSpPr>
        <p:spPr>
          <a:xfrm>
            <a:off x="609600" y="2769288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7" name="Google Shape;527;p90"/>
          <p:cNvSpPr txBox="1"/>
          <p:nvPr>
            <p:ph idx="5" type="subTitle"/>
          </p:nvPr>
        </p:nvSpPr>
        <p:spPr>
          <a:xfrm>
            <a:off x="609600" y="4018500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8" name="Google Shape;528;p90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9" name="Google Shape;529;p90"/>
          <p:cNvSpPr txBox="1"/>
          <p:nvPr>
            <p:ph idx="6" type="body"/>
          </p:nvPr>
        </p:nvSpPr>
        <p:spPr>
          <a:xfrm>
            <a:off x="2752467" y="4018494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0" name="Google Shape;530;p90"/>
          <p:cNvSpPr txBox="1"/>
          <p:nvPr>
            <p:ph idx="7" type="subTitle"/>
          </p:nvPr>
        </p:nvSpPr>
        <p:spPr>
          <a:xfrm>
            <a:off x="609600" y="5267700"/>
            <a:ext cx="1872000" cy="1008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1" name="Google Shape;531;p90"/>
          <p:cNvSpPr txBox="1"/>
          <p:nvPr>
            <p:ph idx="8" type="body"/>
          </p:nvPr>
        </p:nvSpPr>
        <p:spPr>
          <a:xfrm>
            <a:off x="2752467" y="5267697"/>
            <a:ext cx="8234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 1">
  <p:cSld name="CUSTOM_3_2_1_1_1_1_1_1_1_1">
    <p:bg>
      <p:bgPr>
        <a:solidFill>
          <a:schemeClr val="lt2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1"/>
          <p:cNvSpPr txBox="1"/>
          <p:nvPr>
            <p:ph type="title"/>
          </p:nvPr>
        </p:nvSpPr>
        <p:spPr>
          <a:xfrm>
            <a:off x="609600" y="595767"/>
            <a:ext cx="10972800" cy="75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4" name="Google Shape;534;p91"/>
          <p:cNvSpPr txBox="1"/>
          <p:nvPr>
            <p:ph idx="1" type="subTitle"/>
          </p:nvPr>
        </p:nvSpPr>
        <p:spPr>
          <a:xfrm>
            <a:off x="609600" y="1539881"/>
            <a:ext cx="2856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1"/>
          <p:cNvSpPr txBox="1"/>
          <p:nvPr>
            <p:ph idx="2" type="body"/>
          </p:nvPr>
        </p:nvSpPr>
        <p:spPr>
          <a:xfrm>
            <a:off x="3666467" y="1718833"/>
            <a:ext cx="791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91"/>
          <p:cNvSpPr txBox="1"/>
          <p:nvPr>
            <p:ph idx="3" type="subTitle"/>
          </p:nvPr>
        </p:nvSpPr>
        <p:spPr>
          <a:xfrm>
            <a:off x="609600" y="2787735"/>
            <a:ext cx="2856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91"/>
          <p:cNvSpPr txBox="1"/>
          <p:nvPr>
            <p:ph idx="4" type="body"/>
          </p:nvPr>
        </p:nvSpPr>
        <p:spPr>
          <a:xfrm>
            <a:off x="3666400" y="3933394"/>
            <a:ext cx="791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91"/>
          <p:cNvSpPr txBox="1"/>
          <p:nvPr>
            <p:ph idx="5" type="body"/>
          </p:nvPr>
        </p:nvSpPr>
        <p:spPr>
          <a:xfrm>
            <a:off x="3666400" y="2826126"/>
            <a:ext cx="791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9" name="Google Shape;539;p91"/>
          <p:cNvSpPr txBox="1"/>
          <p:nvPr>
            <p:ph idx="6" type="subTitle"/>
          </p:nvPr>
        </p:nvSpPr>
        <p:spPr>
          <a:xfrm>
            <a:off x="609600" y="4035590"/>
            <a:ext cx="2856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0" name="Google Shape;540;p91"/>
          <p:cNvSpPr txBox="1"/>
          <p:nvPr>
            <p:ph idx="7" type="body"/>
          </p:nvPr>
        </p:nvSpPr>
        <p:spPr>
          <a:xfrm>
            <a:off x="3666400" y="5040661"/>
            <a:ext cx="791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" name="Google Shape;541;p91"/>
          <p:cNvSpPr txBox="1"/>
          <p:nvPr>
            <p:ph idx="8" type="subTitle"/>
          </p:nvPr>
        </p:nvSpPr>
        <p:spPr>
          <a:xfrm>
            <a:off x="609600" y="5284147"/>
            <a:ext cx="2856300" cy="1110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_2">
    <p:bg>
      <p:bgPr>
        <a:solidFill>
          <a:schemeClr val="lt2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2"/>
          <p:cNvSpPr txBox="1"/>
          <p:nvPr>
            <p:ph type="title"/>
          </p:nvPr>
        </p:nvSpPr>
        <p:spPr>
          <a:xfrm>
            <a:off x="609600" y="595767"/>
            <a:ext cx="10972800" cy="75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4" name="Google Shape;544;p92"/>
          <p:cNvSpPr txBox="1"/>
          <p:nvPr>
            <p:ph idx="1" type="subTitle"/>
          </p:nvPr>
        </p:nvSpPr>
        <p:spPr>
          <a:xfrm>
            <a:off x="609600" y="1718867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92"/>
          <p:cNvSpPr txBox="1"/>
          <p:nvPr>
            <p:ph idx="2" type="body"/>
          </p:nvPr>
        </p:nvSpPr>
        <p:spPr>
          <a:xfrm>
            <a:off x="3666467" y="17188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92"/>
          <p:cNvSpPr txBox="1"/>
          <p:nvPr>
            <p:ph idx="3" type="subTitle"/>
          </p:nvPr>
        </p:nvSpPr>
        <p:spPr>
          <a:xfrm>
            <a:off x="609600" y="3196200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92"/>
          <p:cNvSpPr txBox="1"/>
          <p:nvPr>
            <p:ph idx="4" type="body"/>
          </p:nvPr>
        </p:nvSpPr>
        <p:spPr>
          <a:xfrm>
            <a:off x="3666400" y="4675200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92"/>
          <p:cNvSpPr txBox="1"/>
          <p:nvPr>
            <p:ph idx="5" type="body"/>
          </p:nvPr>
        </p:nvSpPr>
        <p:spPr>
          <a:xfrm>
            <a:off x="3666400" y="31970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92"/>
          <p:cNvSpPr txBox="1"/>
          <p:nvPr>
            <p:ph idx="6" type="subTitle"/>
          </p:nvPr>
        </p:nvSpPr>
        <p:spPr>
          <a:xfrm>
            <a:off x="609600" y="4673533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2">
  <p:cSld name="CUSTOM_3_2_1_1_1_1_1_2_2"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3"/>
          <p:cNvSpPr txBox="1"/>
          <p:nvPr>
            <p:ph idx="1" type="body"/>
          </p:nvPr>
        </p:nvSpPr>
        <p:spPr>
          <a:xfrm>
            <a:off x="654888" y="2124731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2" name="Google Shape;552;p93"/>
          <p:cNvSpPr txBox="1"/>
          <p:nvPr>
            <p:ph idx="2" type="subTitle"/>
          </p:nvPr>
        </p:nvSpPr>
        <p:spPr>
          <a:xfrm>
            <a:off x="654888" y="1670767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3" name="Google Shape;553;p93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4" name="Google Shape;554;p93"/>
          <p:cNvSpPr txBox="1"/>
          <p:nvPr>
            <p:ph idx="3" type="body"/>
          </p:nvPr>
        </p:nvSpPr>
        <p:spPr>
          <a:xfrm>
            <a:off x="4388290" y="2124731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5" name="Google Shape;555;p93"/>
          <p:cNvSpPr txBox="1"/>
          <p:nvPr>
            <p:ph idx="4" type="subTitle"/>
          </p:nvPr>
        </p:nvSpPr>
        <p:spPr>
          <a:xfrm>
            <a:off x="4388288" y="1670767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5" type="body"/>
          </p:nvPr>
        </p:nvSpPr>
        <p:spPr>
          <a:xfrm>
            <a:off x="654833" y="4525100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93"/>
          <p:cNvSpPr txBox="1"/>
          <p:nvPr>
            <p:ph idx="6" type="subTitle"/>
          </p:nvPr>
        </p:nvSpPr>
        <p:spPr>
          <a:xfrm>
            <a:off x="654833" y="4071135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8" name="Google Shape;558;p93"/>
          <p:cNvSpPr txBox="1"/>
          <p:nvPr>
            <p:ph idx="7" type="body"/>
          </p:nvPr>
        </p:nvSpPr>
        <p:spPr>
          <a:xfrm>
            <a:off x="4388236" y="4525100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9" name="Google Shape;559;p93"/>
          <p:cNvSpPr txBox="1"/>
          <p:nvPr>
            <p:ph idx="8" type="subTitle"/>
          </p:nvPr>
        </p:nvSpPr>
        <p:spPr>
          <a:xfrm>
            <a:off x="4388234" y="4071135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0" name="Google Shape;560;p93"/>
          <p:cNvSpPr txBox="1"/>
          <p:nvPr>
            <p:ph idx="9" type="body"/>
          </p:nvPr>
        </p:nvSpPr>
        <p:spPr>
          <a:xfrm>
            <a:off x="8121689" y="2124731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93"/>
          <p:cNvSpPr txBox="1"/>
          <p:nvPr>
            <p:ph idx="13" type="subTitle"/>
          </p:nvPr>
        </p:nvSpPr>
        <p:spPr>
          <a:xfrm>
            <a:off x="8121686" y="1670767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2" name="Google Shape;562;p93"/>
          <p:cNvSpPr txBox="1"/>
          <p:nvPr>
            <p:ph idx="14" type="body"/>
          </p:nvPr>
        </p:nvSpPr>
        <p:spPr>
          <a:xfrm>
            <a:off x="8121634" y="4525100"/>
            <a:ext cx="34608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3" name="Google Shape;563;p93"/>
          <p:cNvSpPr txBox="1"/>
          <p:nvPr>
            <p:ph idx="15" type="subTitle"/>
          </p:nvPr>
        </p:nvSpPr>
        <p:spPr>
          <a:xfrm>
            <a:off x="8121632" y="4071135"/>
            <a:ext cx="3460800" cy="4539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66" name="Google Shape;566;p94"/>
          <p:cNvSpPr txBox="1"/>
          <p:nvPr>
            <p:ph idx="1" type="body"/>
          </p:nvPr>
        </p:nvSpPr>
        <p:spPr>
          <a:xfrm>
            <a:off x="609600" y="1520000"/>
            <a:ext cx="5486400" cy="4572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94"/>
          <p:cNvSpPr/>
          <p:nvPr>
            <p:ph idx="2" type="pic"/>
          </p:nvPr>
        </p:nvSpPr>
        <p:spPr>
          <a:xfrm>
            <a:off x="6365867" y="1824800"/>
            <a:ext cx="4936500" cy="426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460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5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70" name="Google Shape;570;p95"/>
          <p:cNvSpPr txBox="1"/>
          <p:nvPr>
            <p:ph idx="1" type="body"/>
          </p:nvPr>
        </p:nvSpPr>
        <p:spPr>
          <a:xfrm>
            <a:off x="6416833" y="1824800"/>
            <a:ext cx="5165700" cy="426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1" name="Google Shape;571;p95"/>
          <p:cNvSpPr/>
          <p:nvPr>
            <p:ph idx="2" type="pic"/>
          </p:nvPr>
        </p:nvSpPr>
        <p:spPr>
          <a:xfrm>
            <a:off x="812800" y="1828800"/>
            <a:ext cx="4936500" cy="426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6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74" name="Google Shape;574;p96"/>
          <p:cNvSpPr txBox="1"/>
          <p:nvPr>
            <p:ph idx="1" type="body"/>
          </p:nvPr>
        </p:nvSpPr>
        <p:spPr>
          <a:xfrm>
            <a:off x="7112000" y="1891333"/>
            <a:ext cx="4470300" cy="335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5" name="Google Shape;575;p96"/>
          <p:cNvSpPr/>
          <p:nvPr>
            <p:ph idx="2" type="pic"/>
          </p:nvPr>
        </p:nvSpPr>
        <p:spPr>
          <a:xfrm>
            <a:off x="812800" y="1828800"/>
            <a:ext cx="6114900" cy="341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78" name="Google Shape;578;p97"/>
          <p:cNvSpPr txBox="1"/>
          <p:nvPr>
            <p:ph idx="1" type="body"/>
          </p:nvPr>
        </p:nvSpPr>
        <p:spPr>
          <a:xfrm>
            <a:off x="609600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9" name="Google Shape;579;p97"/>
          <p:cNvSpPr txBox="1"/>
          <p:nvPr>
            <p:ph idx="2" type="body"/>
          </p:nvPr>
        </p:nvSpPr>
        <p:spPr>
          <a:xfrm>
            <a:off x="6400533" y="2446533"/>
            <a:ext cx="5034900" cy="364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◦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0" name="Google Shape;580;p97"/>
          <p:cNvSpPr txBox="1"/>
          <p:nvPr>
            <p:ph idx="3" type="subTitle"/>
          </p:nvPr>
        </p:nvSpPr>
        <p:spPr>
          <a:xfrm>
            <a:off x="609600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81" name="Google Shape;581;p97"/>
          <p:cNvSpPr txBox="1"/>
          <p:nvPr>
            <p:ph idx="4" type="subTitle"/>
          </p:nvPr>
        </p:nvSpPr>
        <p:spPr>
          <a:xfrm>
            <a:off x="6400533" y="1553200"/>
            <a:ext cx="50349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 SemiBold"/>
              <a:buNone/>
              <a:defRPr sz="21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  <p15:guide id="3" pos="384">
          <p15:clr>
            <a:srgbClr val="E46962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idx="1" type="body"/>
          </p:nvPr>
        </p:nvSpPr>
        <p:spPr>
          <a:xfrm>
            <a:off x="609600" y="2143900"/>
            <a:ext cx="3474900" cy="2909700"/>
          </a:xfrm>
          <a:prstGeom prst="rect">
            <a:avLst/>
          </a:prstGeom>
          <a:noFill/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4" name="Google Shape;584;p98"/>
          <p:cNvSpPr txBox="1"/>
          <p:nvPr>
            <p:ph idx="2" type="body"/>
          </p:nvPr>
        </p:nvSpPr>
        <p:spPr>
          <a:xfrm>
            <a:off x="43160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5" name="Google Shape;585;p98"/>
          <p:cNvSpPr txBox="1"/>
          <p:nvPr>
            <p:ph idx="3" type="body"/>
          </p:nvPr>
        </p:nvSpPr>
        <p:spPr>
          <a:xfrm>
            <a:off x="8022400" y="2143900"/>
            <a:ext cx="3474900" cy="29097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" name="Google Shape;586;p98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587" name="Google Shape;587;p98"/>
          <p:cNvCxnSpPr/>
          <p:nvPr/>
        </p:nvCxnSpPr>
        <p:spPr>
          <a:xfrm>
            <a:off x="609600" y="2132100"/>
            <a:ext cx="0" cy="293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98"/>
          <p:cNvCxnSpPr/>
          <p:nvPr/>
        </p:nvCxnSpPr>
        <p:spPr>
          <a:xfrm>
            <a:off x="4316000" y="2132100"/>
            <a:ext cx="0" cy="293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98"/>
          <p:cNvCxnSpPr/>
          <p:nvPr/>
        </p:nvCxnSpPr>
        <p:spPr>
          <a:xfrm>
            <a:off x="8022400" y="2132100"/>
            <a:ext cx="0" cy="293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9"/>
          <p:cNvSpPr txBox="1"/>
          <p:nvPr>
            <p:ph idx="1" type="body"/>
          </p:nvPr>
        </p:nvSpPr>
        <p:spPr>
          <a:xfrm>
            <a:off x="609600" y="2445500"/>
            <a:ext cx="3474900" cy="3030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243825" spcFirstLastPara="1" rIns="182875" wrap="square" tIns="2438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2" name="Google Shape;592;p99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3" name="Google Shape;593;p99"/>
          <p:cNvSpPr/>
          <p:nvPr/>
        </p:nvSpPr>
        <p:spPr>
          <a:xfrm>
            <a:off x="609605" y="1963200"/>
            <a:ext cx="635700" cy="48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4" name="Google Shape;594;p99"/>
          <p:cNvSpPr/>
          <p:nvPr/>
        </p:nvSpPr>
        <p:spPr>
          <a:xfrm>
            <a:off x="4316005" y="1963200"/>
            <a:ext cx="635700" cy="48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5" name="Google Shape;595;p99"/>
          <p:cNvSpPr/>
          <p:nvPr/>
        </p:nvSpPr>
        <p:spPr>
          <a:xfrm>
            <a:off x="8022405" y="1963200"/>
            <a:ext cx="635700" cy="48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6" name="Google Shape;596;p99"/>
          <p:cNvSpPr txBox="1"/>
          <p:nvPr>
            <p:ph idx="2" type="body"/>
          </p:nvPr>
        </p:nvSpPr>
        <p:spPr>
          <a:xfrm>
            <a:off x="4316000" y="2445500"/>
            <a:ext cx="3474900" cy="3030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243825" spcFirstLastPara="1" rIns="182875" wrap="square" tIns="2438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7" name="Google Shape;597;p99"/>
          <p:cNvSpPr txBox="1"/>
          <p:nvPr>
            <p:ph idx="3" type="body"/>
          </p:nvPr>
        </p:nvSpPr>
        <p:spPr>
          <a:xfrm>
            <a:off x="8022400" y="2445500"/>
            <a:ext cx="3474900" cy="3030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243825" spcFirstLastPara="1" rIns="182875" wrap="square" tIns="2438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0"/>
          <p:cNvSpPr txBox="1"/>
          <p:nvPr>
            <p:ph idx="1" type="body"/>
          </p:nvPr>
        </p:nvSpPr>
        <p:spPr>
          <a:xfrm>
            <a:off x="609600" y="2536000"/>
            <a:ext cx="34749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0" name="Google Shape;600;p100"/>
          <p:cNvSpPr txBox="1"/>
          <p:nvPr>
            <p:ph idx="2" type="body"/>
          </p:nvPr>
        </p:nvSpPr>
        <p:spPr>
          <a:xfrm>
            <a:off x="4316100" y="2535867"/>
            <a:ext cx="34749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1" name="Google Shape;601;p100"/>
          <p:cNvSpPr txBox="1"/>
          <p:nvPr>
            <p:ph idx="3" type="body"/>
          </p:nvPr>
        </p:nvSpPr>
        <p:spPr>
          <a:xfrm>
            <a:off x="8022400" y="2536000"/>
            <a:ext cx="34749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2" name="Google Shape;602;p100"/>
          <p:cNvSpPr txBox="1"/>
          <p:nvPr>
            <p:ph idx="4" type="subTitle"/>
          </p:nvPr>
        </p:nvSpPr>
        <p:spPr>
          <a:xfrm>
            <a:off x="609600" y="1826833"/>
            <a:ext cx="3474900" cy="7635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3" name="Google Shape;603;p100"/>
          <p:cNvSpPr txBox="1"/>
          <p:nvPr>
            <p:ph idx="5" type="subTitle"/>
          </p:nvPr>
        </p:nvSpPr>
        <p:spPr>
          <a:xfrm>
            <a:off x="4316000" y="1826833"/>
            <a:ext cx="3474900" cy="7635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4" name="Google Shape;604;p100"/>
          <p:cNvSpPr txBox="1"/>
          <p:nvPr>
            <p:ph idx="6" type="subTitle"/>
          </p:nvPr>
        </p:nvSpPr>
        <p:spPr>
          <a:xfrm>
            <a:off x="8022400" y="1826833"/>
            <a:ext cx="3474900" cy="7635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5" name="Google Shape;605;p100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1"/>
          <p:cNvSpPr txBox="1"/>
          <p:nvPr>
            <p:ph idx="1" type="body"/>
          </p:nvPr>
        </p:nvSpPr>
        <p:spPr>
          <a:xfrm>
            <a:off x="609600" y="2843900"/>
            <a:ext cx="3474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101"/>
          <p:cNvSpPr txBox="1"/>
          <p:nvPr>
            <p:ph idx="2" type="subTitle"/>
          </p:nvPr>
        </p:nvSpPr>
        <p:spPr>
          <a:xfrm>
            <a:off x="609600" y="1969667"/>
            <a:ext cx="3474900" cy="7083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09" name="Google Shape;609;p101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10" name="Google Shape;610;p101"/>
          <p:cNvSpPr txBox="1"/>
          <p:nvPr>
            <p:ph idx="3" type="body"/>
          </p:nvPr>
        </p:nvSpPr>
        <p:spPr>
          <a:xfrm>
            <a:off x="4358600" y="2843900"/>
            <a:ext cx="3474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101"/>
          <p:cNvSpPr txBox="1"/>
          <p:nvPr>
            <p:ph idx="4" type="subTitle"/>
          </p:nvPr>
        </p:nvSpPr>
        <p:spPr>
          <a:xfrm>
            <a:off x="4358600" y="1969667"/>
            <a:ext cx="3474900" cy="7083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2" name="Google Shape;612;p101"/>
          <p:cNvSpPr txBox="1"/>
          <p:nvPr>
            <p:ph idx="5" type="body"/>
          </p:nvPr>
        </p:nvSpPr>
        <p:spPr>
          <a:xfrm>
            <a:off x="8107600" y="2843900"/>
            <a:ext cx="34749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" name="Google Shape;613;p101"/>
          <p:cNvSpPr txBox="1"/>
          <p:nvPr>
            <p:ph idx="6" type="subTitle"/>
          </p:nvPr>
        </p:nvSpPr>
        <p:spPr>
          <a:xfrm>
            <a:off x="8107600" y="1969667"/>
            <a:ext cx="3474900" cy="708300"/>
          </a:xfrm>
          <a:prstGeom prst="rect">
            <a:avLst/>
          </a:prstGeom>
        </p:spPr>
        <p:txBody>
          <a:bodyPr anchorCtr="0" anchor="t" bIns="121900" lIns="182875" spcFirstLastPara="1" rIns="182875" wrap="square" tIns="2438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2"/>
          <p:cNvSpPr txBox="1"/>
          <p:nvPr>
            <p:ph idx="1" type="body"/>
          </p:nvPr>
        </p:nvSpPr>
        <p:spPr>
          <a:xfrm>
            <a:off x="2752467" y="1520000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6" name="Google Shape;616;p102"/>
          <p:cNvSpPr txBox="1"/>
          <p:nvPr>
            <p:ph idx="2" type="body"/>
          </p:nvPr>
        </p:nvSpPr>
        <p:spPr>
          <a:xfrm>
            <a:off x="2752467" y="3148383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7" name="Google Shape;617;p102"/>
          <p:cNvSpPr txBox="1"/>
          <p:nvPr>
            <p:ph idx="3" type="subTitle"/>
          </p:nvPr>
        </p:nvSpPr>
        <p:spPr>
          <a:xfrm>
            <a:off x="609600" y="1520133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8" name="Google Shape;618;p102"/>
          <p:cNvSpPr txBox="1"/>
          <p:nvPr>
            <p:ph idx="4" type="subTitle"/>
          </p:nvPr>
        </p:nvSpPr>
        <p:spPr>
          <a:xfrm>
            <a:off x="609600" y="3148450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9" name="Google Shape;619;p102"/>
          <p:cNvSpPr txBox="1"/>
          <p:nvPr>
            <p:ph idx="5" type="subTitle"/>
          </p:nvPr>
        </p:nvSpPr>
        <p:spPr>
          <a:xfrm>
            <a:off x="609600" y="4776800"/>
            <a:ext cx="18720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0" name="Google Shape;620;p102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1" name="Google Shape;621;p102"/>
          <p:cNvSpPr txBox="1"/>
          <p:nvPr>
            <p:ph idx="6" type="body"/>
          </p:nvPr>
        </p:nvSpPr>
        <p:spPr>
          <a:xfrm>
            <a:off x="2752467" y="4776783"/>
            <a:ext cx="70029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 2">
  <p:cSld name="CUSTOM_3_2_1_1_1_1_1_1_1">
    <p:bg>
      <p:bgPr>
        <a:solidFill>
          <a:schemeClr val="lt2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3"/>
          <p:cNvSpPr txBox="1"/>
          <p:nvPr>
            <p:ph type="title"/>
          </p:nvPr>
        </p:nvSpPr>
        <p:spPr>
          <a:xfrm>
            <a:off x="609600" y="595767"/>
            <a:ext cx="10972800" cy="75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4" name="Google Shape;624;p103"/>
          <p:cNvSpPr txBox="1"/>
          <p:nvPr>
            <p:ph idx="1" type="subTitle"/>
          </p:nvPr>
        </p:nvSpPr>
        <p:spPr>
          <a:xfrm>
            <a:off x="609600" y="1718867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5" name="Google Shape;625;p103"/>
          <p:cNvSpPr txBox="1"/>
          <p:nvPr>
            <p:ph idx="2" type="body"/>
          </p:nvPr>
        </p:nvSpPr>
        <p:spPr>
          <a:xfrm>
            <a:off x="3666467" y="17188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6" name="Google Shape;626;p103"/>
          <p:cNvSpPr txBox="1"/>
          <p:nvPr>
            <p:ph idx="3" type="subTitle"/>
          </p:nvPr>
        </p:nvSpPr>
        <p:spPr>
          <a:xfrm>
            <a:off x="609600" y="3196200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7" name="Google Shape;627;p103"/>
          <p:cNvSpPr txBox="1"/>
          <p:nvPr>
            <p:ph idx="4" type="body"/>
          </p:nvPr>
        </p:nvSpPr>
        <p:spPr>
          <a:xfrm>
            <a:off x="3666400" y="4675200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8" name="Google Shape;628;p103"/>
          <p:cNvSpPr txBox="1"/>
          <p:nvPr>
            <p:ph idx="5" type="body"/>
          </p:nvPr>
        </p:nvSpPr>
        <p:spPr>
          <a:xfrm>
            <a:off x="3666400" y="3197033"/>
            <a:ext cx="79161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solidFill>
                  <a:schemeClr val="dk1"/>
                </a:solidFill>
              </a:defRPr>
            </a:lvl1pPr>
            <a:lvl2pPr indent="-323850" lvl="1" marL="914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2pPr>
            <a:lvl3pPr indent="-323850" lvl="2" marL="1371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3pPr>
            <a:lvl4pPr indent="-323850" lvl="3" marL="18288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4pPr>
            <a:lvl5pPr indent="-323850" lvl="4" marL="22860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5pPr>
            <a:lvl6pPr indent="-323850" lvl="5" marL="27432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6pPr>
            <a:lvl7pPr indent="-323850" lvl="6" marL="32004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>
                <a:solidFill>
                  <a:schemeClr val="dk1"/>
                </a:solidFill>
              </a:defRPr>
            </a:lvl7pPr>
            <a:lvl8pPr indent="-323850" lvl="7" marL="36576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>
                <a:solidFill>
                  <a:schemeClr val="dk1"/>
                </a:solidFill>
              </a:defRPr>
            </a:lvl8pPr>
            <a:lvl9pPr indent="-323850" lvl="8" marL="4114800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Char char="■"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103"/>
          <p:cNvSpPr txBox="1"/>
          <p:nvPr>
            <p:ph idx="6" type="subTitle"/>
          </p:nvPr>
        </p:nvSpPr>
        <p:spPr>
          <a:xfrm>
            <a:off x="609600" y="4673533"/>
            <a:ext cx="2856300" cy="1314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4"/>
          <p:cNvSpPr txBox="1"/>
          <p:nvPr>
            <p:ph idx="1" type="body"/>
          </p:nvPr>
        </p:nvSpPr>
        <p:spPr>
          <a:xfrm>
            <a:off x="652200" y="3636700"/>
            <a:ext cx="34749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104"/>
          <p:cNvSpPr txBox="1"/>
          <p:nvPr>
            <p:ph idx="2" type="body"/>
          </p:nvPr>
        </p:nvSpPr>
        <p:spPr>
          <a:xfrm>
            <a:off x="4358600" y="3636700"/>
            <a:ext cx="34749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3" name="Google Shape;633;p104"/>
          <p:cNvSpPr txBox="1"/>
          <p:nvPr>
            <p:ph idx="3" type="body"/>
          </p:nvPr>
        </p:nvSpPr>
        <p:spPr>
          <a:xfrm>
            <a:off x="8065000" y="3636700"/>
            <a:ext cx="3474900" cy="2463900"/>
          </a:xfrm>
          <a:prstGeom prst="rect">
            <a:avLst/>
          </a:prstGeom>
        </p:spPr>
        <p:txBody>
          <a:bodyPr anchorCtr="0" anchor="t" bIns="121900" lIns="182875" spcFirstLastPara="1" rIns="182875" wrap="square" tIns="12190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algn="ctr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algn="ctr"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4" name="Google Shape;634;p104"/>
          <p:cNvSpPr txBox="1"/>
          <p:nvPr>
            <p:ph type="title"/>
          </p:nvPr>
        </p:nvSpPr>
        <p:spPr>
          <a:xfrm>
            <a:off x="609600" y="593367"/>
            <a:ext cx="109728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29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30" Type="http://schemas.openxmlformats.org/officeDocument/2006/relationships/theme" Target="../theme/theme5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0.xml"/><Relationship Id="rId21" Type="http://schemas.openxmlformats.org/officeDocument/2006/relationships/theme" Target="../theme/theme2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1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81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13.xml"/><Relationship Id="rId35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15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52400" y="457200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52400" y="1337483"/>
            <a:ext cx="11223900" cy="4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ild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60775" y="245937"/>
            <a:ext cx="786383" cy="15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55" name="Google Shape;55;p13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569663" y="230788"/>
            <a:ext cx="1239012" cy="1807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46962"/>
          </p15:clr>
        </p15:guide>
        <p15:guide id="2" pos="348">
          <p15:clr>
            <a:srgbClr val="E46962"/>
          </p15:clr>
        </p15:guide>
        <p15:guide id="3" orient="horz" pos="4032">
          <p15:clr>
            <a:srgbClr val="E46962"/>
          </p15:clr>
        </p15:guide>
        <p15:guide id="4" pos="7332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549267" y="457200"/>
            <a:ext cx="11093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7" name="Google Shape;217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ild" id="218" name="Google Shape;218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60775" y="245937"/>
            <a:ext cx="786383" cy="15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219" name="Google Shape;219;p41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569663" y="230788"/>
            <a:ext cx="1239012" cy="1807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46962"/>
          </p15:clr>
        </p15:guide>
        <p15:guide id="2" pos="346">
          <p15:clr>
            <a:srgbClr val="E46962"/>
          </p15:clr>
        </p15:guide>
        <p15:guide id="3" orient="horz" pos="4032">
          <p15:clr>
            <a:srgbClr val="E46962"/>
          </p15:clr>
        </p15:guide>
        <p15:guide id="4" pos="7334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549267" y="457200"/>
            <a:ext cx="11093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6" name="Google Shape;316;p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7" name="Google Shape;317;p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ild" id="318" name="Google Shape;318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60775" y="245937"/>
            <a:ext cx="786383" cy="15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319" name="Google Shape;319;p56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569663" y="230788"/>
            <a:ext cx="1239012" cy="1807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46962"/>
          </p15:clr>
        </p15:guide>
        <p15:guide id="2" pos="346">
          <p15:clr>
            <a:srgbClr val="E46962"/>
          </p15:clr>
        </p15:guide>
        <p15:guide id="3" orient="horz" pos="4032">
          <p15:clr>
            <a:srgbClr val="E46962"/>
          </p15:clr>
        </p15:guide>
        <p15:guide id="4" pos="7334">
          <p15:clr>
            <a:srgbClr val="E46962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5"/>
          <p:cNvSpPr txBox="1"/>
          <p:nvPr>
            <p:ph type="title"/>
          </p:nvPr>
        </p:nvSpPr>
        <p:spPr>
          <a:xfrm>
            <a:off x="549267" y="457200"/>
            <a:ext cx="11093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39" name="Google Shape;439;p7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40" name="Google Shape;440;p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ild" id="441" name="Google Shape;441;p7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60775" y="245937"/>
            <a:ext cx="786383" cy="15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442" name="Google Shape;442;p75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569663" y="230788"/>
            <a:ext cx="1239012" cy="1807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46962"/>
          </p15:clr>
        </p15:guide>
        <p15:guide id="2" pos="346">
          <p15:clr>
            <a:srgbClr val="E46962"/>
          </p15:clr>
        </p15:guide>
        <p15:guide id="3" orient="horz" pos="4032">
          <p15:clr>
            <a:srgbClr val="E46962"/>
          </p15:clr>
        </p15:guide>
        <p15:guide id="4" pos="7334">
          <p15:clr>
            <a:srgbClr val="E46962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8"/>
          <p:cNvSpPr txBox="1"/>
          <p:nvPr>
            <p:ph type="title"/>
          </p:nvPr>
        </p:nvSpPr>
        <p:spPr>
          <a:xfrm>
            <a:off x="549267" y="457200"/>
            <a:ext cx="11093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Hanken Grotesk"/>
              <a:buNone/>
              <a:defRPr b="1" sz="2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61" name="Google Shape;661;p10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○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■"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62" name="Google Shape;662;p1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ild" id="663" name="Google Shape;663;p10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60775" y="245937"/>
            <a:ext cx="786383" cy="15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664" name="Google Shape;664;p108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569663" y="230788"/>
            <a:ext cx="1239012" cy="1807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46962"/>
          </p15:clr>
        </p15:guide>
        <p15:guide id="2" pos="346">
          <p15:clr>
            <a:srgbClr val="E46962"/>
          </p15:clr>
        </p15:guide>
        <p15:guide id="3" orient="horz" pos="4032">
          <p15:clr>
            <a:srgbClr val="E46962"/>
          </p15:clr>
        </p15:guide>
        <p15:guide id="4" pos="733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Relationship Id="rId6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67" y="1975867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8" name="Google Shape;968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522" y="1975867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9" name="Google Shape;96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678" y="1975867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0" name="Google Shape;970;p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800" y="1975867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title" id="971" name="Google Shape;971;p152"/>
          <p:cNvSpPr txBox="1"/>
          <p:nvPr/>
        </p:nvSpPr>
        <p:spPr>
          <a:xfrm>
            <a:off x="549267" y="768096"/>
            <a:ext cx="1109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Overview of NoSQL Database Types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_0" id="972" name="Google Shape;972;p152"/>
          <p:cNvSpPr txBox="1"/>
          <p:nvPr>
            <p:ph idx="1" type="body"/>
          </p:nvPr>
        </p:nvSpPr>
        <p:spPr>
          <a:xfrm>
            <a:off x="549334" y="3135433"/>
            <a:ext cx="2618700" cy="31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Store data as unique key-value pairs with very fast lookups. Ideal for caching, session data, and shopping carts.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973" name="Google Shape;973;p152"/>
          <p:cNvSpPr txBox="1"/>
          <p:nvPr>
            <p:ph idx="3" type="body"/>
          </p:nvPr>
        </p:nvSpPr>
        <p:spPr>
          <a:xfrm>
            <a:off x="3374309" y="3135433"/>
            <a:ext cx="2618700" cy="31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Store flexible, schema-less JSON-like documents. Great for content management, user profiles, and catalogs.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2" id="974" name="Google Shape;974;p152"/>
          <p:cNvSpPr txBox="1"/>
          <p:nvPr>
            <p:ph idx="5" type="body"/>
          </p:nvPr>
        </p:nvSpPr>
        <p:spPr>
          <a:xfrm>
            <a:off x="6199283" y="3135433"/>
            <a:ext cx="2618700" cy="31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Organize data in column groups for efficient writes and large-scale analytics. Used in time-series and IoT data.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975" name="Google Shape;975;p152"/>
          <p:cNvSpPr txBox="1"/>
          <p:nvPr>
            <p:ph idx="2" type="subTitle"/>
          </p:nvPr>
        </p:nvSpPr>
        <p:spPr>
          <a:xfrm>
            <a:off x="549267" y="2383167"/>
            <a:ext cx="2618700" cy="75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Key-Value Stores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1" id="976" name="Google Shape;976;p152"/>
          <p:cNvSpPr txBox="1"/>
          <p:nvPr>
            <p:ph idx="4" type="subTitle"/>
          </p:nvPr>
        </p:nvSpPr>
        <p:spPr>
          <a:xfrm>
            <a:off x="3374243" y="2383167"/>
            <a:ext cx="2618700" cy="75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Document Databases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2" id="977" name="Google Shape;977;p152"/>
          <p:cNvSpPr txBox="1"/>
          <p:nvPr>
            <p:ph idx="6" type="subTitle"/>
          </p:nvPr>
        </p:nvSpPr>
        <p:spPr>
          <a:xfrm>
            <a:off x="6199219" y="2383167"/>
            <a:ext cx="2618700" cy="75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Column-Family Stores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detail_3" id="978" name="Google Shape;978;p152"/>
          <p:cNvSpPr txBox="1"/>
          <p:nvPr>
            <p:ph idx="7" type="body"/>
          </p:nvPr>
        </p:nvSpPr>
        <p:spPr>
          <a:xfrm>
            <a:off x="9024260" y="3135433"/>
            <a:ext cx="2618700" cy="31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Represent data as nodes and relationships, excelling in social networks and recommendation engines.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3" id="979" name="Google Shape;979;p152"/>
          <p:cNvSpPr txBox="1"/>
          <p:nvPr>
            <p:ph idx="8" type="subTitle"/>
          </p:nvPr>
        </p:nvSpPr>
        <p:spPr>
          <a:xfrm>
            <a:off x="9024198" y="2383167"/>
            <a:ext cx="2618700" cy="75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Graph Databases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53"/>
          <p:cNvPicPr preferRelativeResize="0"/>
          <p:nvPr/>
        </p:nvPicPr>
        <p:blipFill rotWithShape="1">
          <a:blip r:embed="rId3">
            <a:alphaModFix/>
          </a:blip>
          <a:srcRect b="0" l="9335" r="9343" t="8700"/>
          <a:stretch/>
        </p:blipFill>
        <p:spPr>
          <a:xfrm>
            <a:off x="8128275" y="1176649"/>
            <a:ext cx="3442000" cy="51525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985" name="Google Shape;985;p153"/>
          <p:cNvSpPr txBox="1"/>
          <p:nvPr/>
        </p:nvSpPr>
        <p:spPr>
          <a:xfrm>
            <a:off x="549267" y="768100"/>
            <a:ext cx="7071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Key-Value Stores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" id="986" name="Google Shape;986;p153"/>
          <p:cNvSpPr txBox="1"/>
          <p:nvPr/>
        </p:nvSpPr>
        <p:spPr>
          <a:xfrm>
            <a:off x="549267" y="1667100"/>
            <a:ext cx="70716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-400050" lvl="0" marL="609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Store data as unique key-value pairs, similar to a dictionary or hash map.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Provide extremely fast read and write performance for simple lookups.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Schema-less values allow flexible data storage without predefined structure.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Examples include Redis (in-memory cache) and Amazon DynamoDB (scalable cloud service).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110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Airbnb uses DynamoDB for user metadata and message queuing with microsecond latency and serverless scalability.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54" title="3d-rendering-blockchain-technology.jpg"/>
          <p:cNvPicPr preferRelativeResize="0"/>
          <p:nvPr/>
        </p:nvPicPr>
        <p:blipFill rotWithShape="1">
          <a:blip r:embed="rId3">
            <a:alphaModFix/>
          </a:blip>
          <a:srcRect b="0" l="10556" r="10548" t="8214"/>
          <a:stretch/>
        </p:blipFill>
        <p:spPr>
          <a:xfrm>
            <a:off x="610675" y="1081499"/>
            <a:ext cx="3442000" cy="5274173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992" name="Google Shape;992;p154"/>
          <p:cNvSpPr txBox="1"/>
          <p:nvPr/>
        </p:nvSpPr>
        <p:spPr>
          <a:xfrm>
            <a:off x="4514700" y="768100"/>
            <a:ext cx="7071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Document-Oriented Databases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" id="993" name="Google Shape;993;p154"/>
          <p:cNvSpPr txBox="1"/>
          <p:nvPr/>
        </p:nvSpPr>
        <p:spPr>
          <a:xfrm>
            <a:off x="4514700" y="1590900"/>
            <a:ext cx="70716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-400050" lvl="0" marL="609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Store data as flexible JSON-like documents with varying structures.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MongoDB is a leading example, widely used for its scalability and rich querying.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Support dynamic schemas that evolve without downtime or migrations.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Used by eBay to manage product metadata and improve search and recommendations.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110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Ideal for applications like content management, user profiles, and catalogs.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55"/>
          <p:cNvSpPr/>
          <p:nvPr/>
        </p:nvSpPr>
        <p:spPr>
          <a:xfrm>
            <a:off x="0" y="0"/>
            <a:ext cx="4882500" cy="68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999" name="Google Shape;999;p155"/>
          <p:cNvSpPr txBox="1"/>
          <p:nvPr>
            <p:ph type="title"/>
          </p:nvPr>
        </p:nvSpPr>
        <p:spPr>
          <a:xfrm>
            <a:off x="549267" y="992800"/>
            <a:ext cx="4333200" cy="48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600">
                <a:latin typeface="Poppins"/>
                <a:ea typeface="Poppins"/>
                <a:cs typeface="Poppins"/>
                <a:sym typeface="Poppins"/>
              </a:rPr>
              <a:t>NoSQL Types: Column-Family Stores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" id="1000" name="Google Shape;1000;p155"/>
          <p:cNvSpPr txBox="1"/>
          <p:nvPr/>
        </p:nvSpPr>
        <p:spPr>
          <a:xfrm>
            <a:off x="5034500" y="992800"/>
            <a:ext cx="6456000" cy="48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6400" lvl="0" marL="609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•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Column Families – Data grouped by column families, not traditional columns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•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Sparse Data – Efficient storage; missing values aren't stored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•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High Write Throughput – Handles large-scale, fast data ingestion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"/>
              <a:buChar char="•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Ideal For – Time-series data, IoT, analytics workloads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1100"/>
              </a:spcAft>
              <a:buClr>
                <a:schemeClr val="accent1"/>
              </a:buClr>
              <a:buSzPts val="1600"/>
              <a:buFont typeface="Inter"/>
              <a:buChar char="•"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 – Netflix uses Apache Cassandra for real-time metrics and user history at scale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NF_Logo_granite.png" id="1001" name="Google Shape;1001;p155"/>
          <p:cNvPicPr preferRelativeResize="0"/>
          <p:nvPr/>
        </p:nvPicPr>
        <p:blipFill rotWithShape="1">
          <a:blip r:embed="rId3">
            <a:alphaModFix/>
          </a:blip>
          <a:srcRect b="39313" l="0" r="0" t="0"/>
          <a:stretch/>
        </p:blipFill>
        <p:spPr>
          <a:xfrm>
            <a:off x="569663" y="230788"/>
            <a:ext cx="1239012" cy="18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6"/>
          <p:cNvSpPr/>
          <p:nvPr/>
        </p:nvSpPr>
        <p:spPr>
          <a:xfrm>
            <a:off x="0" y="0"/>
            <a:ext cx="4882500" cy="68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1007" name="Google Shape;1007;p156"/>
          <p:cNvSpPr txBox="1"/>
          <p:nvPr>
            <p:ph type="title"/>
          </p:nvPr>
        </p:nvSpPr>
        <p:spPr>
          <a:xfrm>
            <a:off x="549267" y="992800"/>
            <a:ext cx="4333200" cy="48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600">
                <a:latin typeface="Poppins"/>
                <a:ea typeface="Poppins"/>
                <a:cs typeface="Poppins"/>
                <a:sym typeface="Poppins"/>
              </a:rPr>
              <a:t>Graph Databases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" id="1008" name="Google Shape;1008;p156"/>
          <p:cNvSpPr txBox="1"/>
          <p:nvPr/>
        </p:nvSpPr>
        <p:spPr>
          <a:xfrm>
            <a:off x="5034500" y="992800"/>
            <a:ext cx="6456000" cy="48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0050" lvl="0" marL="609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Store data as nodes (entities) and edges (relationships) with properties attached.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Optimized for querying complex relationships quickly, unlike traditional SQL joins.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Neo4j is a popular graph database with a powerful query language called Cypher.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eBay uses Neo4j to power its knowledge graph, improving search relevance and recommendations.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110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Ideal for social networks, fraud detection, and personalized recommendations due to relationship-focused data model.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NF_Logo_granite.png" id="1009" name="Google Shape;1009;p156"/>
          <p:cNvPicPr preferRelativeResize="0"/>
          <p:nvPr/>
        </p:nvPicPr>
        <p:blipFill rotWithShape="1">
          <a:blip r:embed="rId3">
            <a:alphaModFix/>
          </a:blip>
          <a:srcRect b="39313" l="0" r="0" t="0"/>
          <a:stretch/>
        </p:blipFill>
        <p:spPr>
          <a:xfrm>
            <a:off x="569663" y="230788"/>
            <a:ext cx="1239012" cy="18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57"/>
          <p:cNvSpPr txBox="1"/>
          <p:nvPr>
            <p:ph type="title"/>
          </p:nvPr>
        </p:nvSpPr>
        <p:spPr>
          <a:xfrm>
            <a:off x="353700" y="2493475"/>
            <a:ext cx="9316500" cy="3715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Section 3: 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Core NoSQL Features</a:t>
            </a:r>
            <a:endParaRPr sz="7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019" name="Google Shape;1019;p158"/>
          <p:cNvSpPr txBox="1"/>
          <p:nvPr>
            <p:ph type="title"/>
          </p:nvPr>
        </p:nvSpPr>
        <p:spPr>
          <a:xfrm>
            <a:off x="549267" y="768096"/>
            <a:ext cx="11093700" cy="67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600">
                <a:latin typeface="Poppins"/>
                <a:ea typeface="Poppins"/>
                <a:cs typeface="Poppins"/>
                <a:sym typeface="Poppins"/>
              </a:rPr>
              <a:t>Core Feature: Schema Flexibility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_0" id="1020" name="Google Shape;1020;p158"/>
          <p:cNvSpPr txBox="1"/>
          <p:nvPr>
            <p:ph idx="1" type="body"/>
          </p:nvPr>
        </p:nvSpPr>
        <p:spPr>
          <a:xfrm>
            <a:off x="549267" y="2207600"/>
            <a:ext cx="5235600" cy="38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Requires fixed schema defined before data insertion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Schema changes need costly migrations and downtime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Data must fit into predefined tables and columns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Limits agility and adapting to new data formats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1021" name="Google Shape;1021;p158"/>
          <p:cNvSpPr txBox="1"/>
          <p:nvPr>
            <p:ph idx="2" type="body"/>
          </p:nvPr>
        </p:nvSpPr>
        <p:spPr>
          <a:xfrm>
            <a:off x="6100767" y="2207600"/>
            <a:ext cx="5235600" cy="38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381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Schema-on-read: no fixed schema required upfront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Each document or record can have a unique structure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Easily add or modify fields without complex migrations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marR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Supports evolving and diverse data types naturally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1022" name="Google Shape;1022;p158"/>
          <p:cNvSpPr txBox="1"/>
          <p:nvPr>
            <p:ph idx="3" type="subTitle"/>
          </p:nvPr>
        </p:nvSpPr>
        <p:spPr>
          <a:xfrm>
            <a:off x="549267" y="1444000"/>
            <a:ext cx="52356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Rigid Schema in RDBMS</a:t>
            </a:r>
            <a:endParaRPr sz="150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1" id="1023" name="Google Shape;1023;p158"/>
          <p:cNvSpPr txBox="1"/>
          <p:nvPr>
            <p:ph idx="4" type="subTitle"/>
          </p:nvPr>
        </p:nvSpPr>
        <p:spPr>
          <a:xfrm>
            <a:off x="6100766" y="1444000"/>
            <a:ext cx="52356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Flexible Schema in NoSQL</a:t>
            </a:r>
            <a:endParaRPr sz="150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028" name="Google Shape;1028;p159"/>
          <p:cNvSpPr txBox="1"/>
          <p:nvPr>
            <p:ph type="title"/>
          </p:nvPr>
        </p:nvSpPr>
        <p:spPr>
          <a:xfrm>
            <a:off x="549267" y="768096"/>
            <a:ext cx="11093700" cy="67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600">
                <a:latin typeface="Poppins"/>
                <a:ea typeface="Poppins"/>
                <a:cs typeface="Poppins"/>
                <a:sym typeface="Poppins"/>
              </a:rPr>
              <a:t>Core Feature: Horizontal Scalability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header_0" id="1029" name="Google Shape;1029;p159"/>
          <p:cNvSpPr txBox="1"/>
          <p:nvPr>
            <p:ph idx="3" type="subTitle"/>
          </p:nvPr>
        </p:nvSpPr>
        <p:spPr>
          <a:xfrm>
            <a:off x="549133" y="1738467"/>
            <a:ext cx="1771200" cy="226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Horizontal vs. Vertical Scaling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detail_0" id="1030" name="Google Shape;1030;p159"/>
          <p:cNvSpPr txBox="1"/>
          <p:nvPr>
            <p:ph idx="1" type="body"/>
          </p:nvPr>
        </p:nvSpPr>
        <p:spPr>
          <a:xfrm>
            <a:off x="2217125" y="1738475"/>
            <a:ext cx="5718000" cy="226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4953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Vertical scaling means upgrading a single server’s CPU, RAM, or storage.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95300" rtl="0" algn="l">
              <a:lnSpc>
                <a:spcPct val="10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Limited by hardware capacity and costly to scale beyond a point.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95300" rtl="0" algn="l">
              <a:lnSpc>
                <a:spcPct val="10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Horizontal scaling adds more servers to share the load.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95300" rtl="0" algn="l">
              <a:lnSpc>
                <a:spcPct val="105000"/>
              </a:lnSpc>
              <a:spcBef>
                <a:spcPts val="1100"/>
              </a:spcBef>
              <a:spcAft>
                <a:spcPts val="110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Enables almost unlimited growth by distributing data and traffic.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1031" name="Google Shape;1031;p159"/>
          <p:cNvSpPr txBox="1"/>
          <p:nvPr>
            <p:ph idx="1" type="body"/>
          </p:nvPr>
        </p:nvSpPr>
        <p:spPr>
          <a:xfrm>
            <a:off x="2217125" y="4217003"/>
            <a:ext cx="5718000" cy="226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4953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Data is split into smaller chunks (shards) across multiple nodes.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95300" rtl="0" algn="l">
              <a:lnSpc>
                <a:spcPct val="10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Each shard operates independently, improving performance.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95300" rtl="0" algn="l">
              <a:lnSpc>
                <a:spcPct val="10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Enhances fault tolerance by isolating failures to shards.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95300" rtl="0" algn="l">
              <a:lnSpc>
                <a:spcPct val="105000"/>
              </a:lnSpc>
              <a:spcBef>
                <a:spcPts val="1100"/>
              </a:spcBef>
              <a:spcAft>
                <a:spcPts val="1100"/>
              </a:spcAft>
              <a:buClr>
                <a:schemeClr val="dk2"/>
              </a:buClr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Supports high availability and cost-effective scaling.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1" id="1032" name="Google Shape;1032;p159"/>
          <p:cNvSpPr txBox="1"/>
          <p:nvPr>
            <p:ph idx="3" type="subTitle"/>
          </p:nvPr>
        </p:nvSpPr>
        <p:spPr>
          <a:xfrm>
            <a:off x="549133" y="4216997"/>
            <a:ext cx="1771200" cy="226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Benefits of Sharding and Partitioning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33" name="Google Shape;1033;p159"/>
          <p:cNvPicPr preferRelativeResize="0"/>
          <p:nvPr/>
        </p:nvPicPr>
        <p:blipFill rotWithShape="1">
          <a:blip r:embed="rId3">
            <a:alphaModFix/>
          </a:blip>
          <a:srcRect b="4951" l="9335" r="9343" t="1441"/>
          <a:stretch/>
        </p:blipFill>
        <p:spPr>
          <a:xfrm>
            <a:off x="8128275" y="995450"/>
            <a:ext cx="3442000" cy="528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60"/>
          <p:cNvPicPr preferRelativeResize="0"/>
          <p:nvPr/>
        </p:nvPicPr>
        <p:blipFill rotWithShape="1">
          <a:blip r:embed="rId3">
            <a:alphaModFix/>
          </a:blip>
          <a:srcRect b="-9" l="9335" r="9343" t="8366"/>
          <a:stretch/>
        </p:blipFill>
        <p:spPr>
          <a:xfrm>
            <a:off x="8128275" y="929099"/>
            <a:ext cx="3442000" cy="5171476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1039" name="Google Shape;1039;p160"/>
          <p:cNvSpPr txBox="1"/>
          <p:nvPr/>
        </p:nvSpPr>
        <p:spPr>
          <a:xfrm>
            <a:off x="549267" y="768100"/>
            <a:ext cx="7071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Core Feature: Eventual Consistency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" id="1040" name="Google Shape;1040;p160"/>
          <p:cNvSpPr txBox="1"/>
          <p:nvPr/>
        </p:nvSpPr>
        <p:spPr>
          <a:xfrm>
            <a:off x="549267" y="1590900"/>
            <a:ext cx="70716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-400050" lvl="0" marL="609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Eventual consistency means data updates propagate to all nodes over time, not instantly.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Allows high availability and partition tolerance in distributed NoSQL systems.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Trade-off: reads may return stale data briefly before all replicas are updated.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Suitable for applications like social media feeds, sensor data, and e-commerce reviews.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110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 ideal for systems needing immediate strong consistency, e.g., banking transactions.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045" name="Google Shape;1045;p161"/>
          <p:cNvSpPr txBox="1"/>
          <p:nvPr/>
        </p:nvSpPr>
        <p:spPr>
          <a:xfrm>
            <a:off x="549267" y="768096"/>
            <a:ext cx="1109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Core Feature: Partitioning and Replication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_0" id="1046" name="Google Shape;1046;p161"/>
          <p:cNvSpPr txBox="1"/>
          <p:nvPr>
            <p:ph idx="1" type="body"/>
          </p:nvPr>
        </p:nvSpPr>
        <p:spPr>
          <a:xfrm>
            <a:off x="549267" y="2741900"/>
            <a:ext cx="5034900" cy="323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Splits large datasets into smaller chunks called shards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Distributes data across multiple nodes for horizontal scaling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Common strategies: hash-based, range-based partitioning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Enables efficient handling of massive data volumes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1047" name="Google Shape;1047;p161"/>
          <p:cNvSpPr txBox="1"/>
          <p:nvPr>
            <p:ph idx="2" type="body"/>
          </p:nvPr>
        </p:nvSpPr>
        <p:spPr>
          <a:xfrm>
            <a:off x="6340200" y="2741900"/>
            <a:ext cx="5034900" cy="323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Creates multiple copies of data across nodes for fault tolerance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Ensures high availability even if some nodes fail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Supports load balancing by distributing read requests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ts val="1500"/>
              <a:buFont typeface="Inter"/>
              <a:buChar char="•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Replication methods: master-slave, master-master, quorum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1048" name="Google Shape;1048;p161"/>
          <p:cNvSpPr txBox="1"/>
          <p:nvPr>
            <p:ph idx="3" type="subTitle"/>
          </p:nvPr>
        </p:nvSpPr>
        <p:spPr>
          <a:xfrm>
            <a:off x="549267" y="2099900"/>
            <a:ext cx="5034900" cy="642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Partitioning (Sharding)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header_1" id="1049" name="Google Shape;1049;p161"/>
          <p:cNvSpPr txBox="1"/>
          <p:nvPr>
            <p:ph idx="4" type="subTitle"/>
          </p:nvPr>
        </p:nvSpPr>
        <p:spPr>
          <a:xfrm>
            <a:off x="6340200" y="2099900"/>
            <a:ext cx="5034900" cy="642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Replication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0" name="Google Shape;105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50" y="1739437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1" name="Google Shape;1051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017" y="1739437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44"/>
          <p:cNvSpPr txBox="1"/>
          <p:nvPr>
            <p:ph type="title"/>
          </p:nvPr>
        </p:nvSpPr>
        <p:spPr>
          <a:xfrm>
            <a:off x="506925" y="798413"/>
            <a:ext cx="9925200" cy="147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Material</a:t>
            </a:r>
            <a:endParaRPr/>
          </a:p>
        </p:txBody>
      </p:sp>
      <p:sp>
        <p:nvSpPr>
          <p:cNvPr id="895" name="Google Shape;895;p144"/>
          <p:cNvSpPr txBox="1"/>
          <p:nvPr>
            <p:ph idx="1" type="subTitle"/>
          </p:nvPr>
        </p:nvSpPr>
        <p:spPr>
          <a:xfrm>
            <a:off x="661937" y="2347625"/>
            <a:ext cx="7652400" cy="63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9, Lesson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62"/>
          <p:cNvSpPr txBox="1"/>
          <p:nvPr>
            <p:ph type="title"/>
          </p:nvPr>
        </p:nvSpPr>
        <p:spPr>
          <a:xfrm>
            <a:off x="353700" y="2493475"/>
            <a:ext cx="9828900" cy="3715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Section 4: 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MongoDB: Concepts and Operations</a:t>
            </a:r>
            <a:endParaRPr sz="7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63"/>
          <p:cNvSpPr/>
          <p:nvPr/>
        </p:nvSpPr>
        <p:spPr>
          <a:xfrm>
            <a:off x="6090333" y="0"/>
            <a:ext cx="610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1062" name="Google Shape;1062;p163"/>
          <p:cNvSpPr txBox="1"/>
          <p:nvPr/>
        </p:nvSpPr>
        <p:spPr>
          <a:xfrm>
            <a:off x="549267" y="1221200"/>
            <a:ext cx="52356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is MongoDB?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" id="1063" name="Google Shape;1063;p163"/>
          <p:cNvSpPr txBox="1"/>
          <p:nvPr/>
        </p:nvSpPr>
        <p:spPr>
          <a:xfrm>
            <a:off x="6090333" y="463300"/>
            <a:ext cx="5552400" cy="59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0050" lvl="0" marL="609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Document-oriented NoSQL database storing data as flexible JSON-like documents.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Schema-less design enables rapid development and easy adaptation to changing data.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Built for horizontal scalability with automatic sharding across multiple servers.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1100"/>
              </a:spcAft>
              <a:buClr>
                <a:schemeClr val="accent2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Popular among developers for its intuitive data model and rich query capabilities.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Bild" id="1064" name="Google Shape;1064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0775" y="245937"/>
            <a:ext cx="786383" cy="15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67" y="1831200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0" name="Google Shape;1070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233" y="1831200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1" name="Google Shape;1071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67" y="4127300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2" name="Google Shape;1072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2233" y="4127300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title" id="1073" name="Google Shape;1073;p164"/>
          <p:cNvSpPr txBox="1"/>
          <p:nvPr/>
        </p:nvSpPr>
        <p:spPr>
          <a:xfrm>
            <a:off x="549267" y="768096"/>
            <a:ext cx="1109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MongoDB Architecture Components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_0" id="1074" name="Google Shape;1074;p164"/>
          <p:cNvSpPr txBox="1"/>
          <p:nvPr>
            <p:ph idx="1" type="body"/>
          </p:nvPr>
        </p:nvSpPr>
        <p:spPr>
          <a:xfrm>
            <a:off x="549284" y="2601036"/>
            <a:ext cx="5336400" cy="13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The primary database process managing data storage, handling requests, and performing core operations.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1075" name="Google Shape;1075;p164"/>
          <p:cNvSpPr txBox="1"/>
          <p:nvPr>
            <p:ph idx="3" type="body"/>
          </p:nvPr>
        </p:nvSpPr>
        <p:spPr>
          <a:xfrm>
            <a:off x="6306429" y="2601036"/>
            <a:ext cx="5336400" cy="13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Query router in sharded clusters that directs client requests to the appropriate data shards.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2" id="1076" name="Google Shape;1076;p164"/>
          <p:cNvSpPr txBox="1"/>
          <p:nvPr>
            <p:ph idx="5" type="body"/>
          </p:nvPr>
        </p:nvSpPr>
        <p:spPr>
          <a:xfrm>
            <a:off x="549267" y="4905365"/>
            <a:ext cx="5336400" cy="13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Interactive JavaScript shell for developers to run commands, queries, and database administration tasks.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1077" name="Google Shape;1077;p164"/>
          <p:cNvSpPr txBox="1"/>
          <p:nvPr>
            <p:ph idx="2" type="subTitle"/>
          </p:nvPr>
        </p:nvSpPr>
        <p:spPr>
          <a:xfrm>
            <a:off x="549267" y="2217367"/>
            <a:ext cx="5336400" cy="46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mongod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1" id="1078" name="Google Shape;1078;p164"/>
          <p:cNvSpPr txBox="1"/>
          <p:nvPr>
            <p:ph idx="4" type="subTitle"/>
          </p:nvPr>
        </p:nvSpPr>
        <p:spPr>
          <a:xfrm>
            <a:off x="6306433" y="2217367"/>
            <a:ext cx="5336400" cy="46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mongos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2" id="1079" name="Google Shape;1079;p164"/>
          <p:cNvSpPr txBox="1"/>
          <p:nvPr>
            <p:ph idx="6" type="subTitle"/>
          </p:nvPr>
        </p:nvSpPr>
        <p:spPr>
          <a:xfrm>
            <a:off x="549284" y="4522252"/>
            <a:ext cx="5336400" cy="46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mongo shell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detail_3" id="1080" name="Google Shape;1080;p164"/>
          <p:cNvSpPr txBox="1"/>
          <p:nvPr>
            <p:ph idx="7" type="body"/>
          </p:nvPr>
        </p:nvSpPr>
        <p:spPr>
          <a:xfrm>
            <a:off x="6306438" y="4905365"/>
            <a:ext cx="5336400" cy="137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A graphical user interface for visually exploring data, building queries, and optimizing performance.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3" id="1081" name="Google Shape;1081;p164"/>
          <p:cNvSpPr txBox="1"/>
          <p:nvPr>
            <p:ph idx="8" type="subTitle"/>
          </p:nvPr>
        </p:nvSpPr>
        <p:spPr>
          <a:xfrm>
            <a:off x="6306447" y="4522218"/>
            <a:ext cx="5336400" cy="463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MongoDB Compass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086" name="Google Shape;1086;p165"/>
          <p:cNvSpPr txBox="1"/>
          <p:nvPr/>
        </p:nvSpPr>
        <p:spPr>
          <a:xfrm>
            <a:off x="549267" y="768096"/>
            <a:ext cx="1109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MongoDB CRUD Operations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_2" id="1087" name="Google Shape;1087;p165"/>
          <p:cNvSpPr txBox="1"/>
          <p:nvPr>
            <p:ph idx="4" type="body"/>
          </p:nvPr>
        </p:nvSpPr>
        <p:spPr>
          <a:xfrm>
            <a:off x="6568500" y="4102736"/>
            <a:ext cx="50745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Modify documents with updateOne() or updateMany(), often using operators like $set to change fields. Example: db.products.updateOne({ name: "Laptop" }, { $set: { price: 1300 } })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1088" name="Google Shape;1088;p165"/>
          <p:cNvSpPr txBox="1"/>
          <p:nvPr>
            <p:ph idx="5" type="body"/>
          </p:nvPr>
        </p:nvSpPr>
        <p:spPr>
          <a:xfrm>
            <a:off x="6568500" y="2808700"/>
            <a:ext cx="50745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Retrieve documents with find() for many or findOne() for a single match. Use query filters to narrow results. Example: db.products.find({ category: "Electronics" })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0" id="1089" name="Google Shape;1089;p165"/>
          <p:cNvSpPr txBox="1"/>
          <p:nvPr>
            <p:ph idx="2" type="body"/>
          </p:nvPr>
        </p:nvSpPr>
        <p:spPr>
          <a:xfrm>
            <a:off x="6568500" y="1514700"/>
            <a:ext cx="50745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SzPts val="14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Add new documents to collections using insertOne() for single or insertMany() for multiple documents. Example: db.products.insertOne({ name: "Laptop", price: 1200 })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3" id="1090" name="Google Shape;1090;p165"/>
          <p:cNvSpPr txBox="1"/>
          <p:nvPr>
            <p:ph idx="4" type="body"/>
          </p:nvPr>
        </p:nvSpPr>
        <p:spPr>
          <a:xfrm>
            <a:off x="6568500" y="5396733"/>
            <a:ext cx="50745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Remove documents using deleteOne() or deleteMany(), or drop entire collections with drop(). Example: db.products.deleteOne({ name: "Mouse" })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1091" name="Google Shape;1091;p165"/>
          <p:cNvSpPr txBox="1"/>
          <p:nvPr>
            <p:ph idx="1" type="subTitle"/>
          </p:nvPr>
        </p:nvSpPr>
        <p:spPr>
          <a:xfrm>
            <a:off x="4825300" y="1514700"/>
            <a:ext cx="17433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Create (Insert)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1" id="1092" name="Google Shape;1092;p165"/>
          <p:cNvSpPr txBox="1"/>
          <p:nvPr>
            <p:ph idx="3" type="subTitle"/>
          </p:nvPr>
        </p:nvSpPr>
        <p:spPr>
          <a:xfrm>
            <a:off x="4825300" y="2808698"/>
            <a:ext cx="17433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Read (Find)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2" id="1093" name="Google Shape;1093;p165"/>
          <p:cNvSpPr txBox="1"/>
          <p:nvPr>
            <p:ph idx="6" type="subTitle"/>
          </p:nvPr>
        </p:nvSpPr>
        <p:spPr>
          <a:xfrm>
            <a:off x="4825300" y="4102732"/>
            <a:ext cx="17433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Update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3" id="1094" name="Google Shape;1094;p165"/>
          <p:cNvSpPr txBox="1"/>
          <p:nvPr>
            <p:ph idx="4294967295" type="subTitle"/>
          </p:nvPr>
        </p:nvSpPr>
        <p:spPr>
          <a:xfrm>
            <a:off x="4825300" y="5396727"/>
            <a:ext cx="17433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Delete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95" name="Google Shape;1095;p165"/>
          <p:cNvSpPr txBox="1"/>
          <p:nvPr/>
        </p:nvSpPr>
        <p:spPr>
          <a:xfrm>
            <a:off x="4413300" y="1514700"/>
            <a:ext cx="5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sz="15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6" name="Google Shape;1096;p165"/>
          <p:cNvSpPr txBox="1"/>
          <p:nvPr/>
        </p:nvSpPr>
        <p:spPr>
          <a:xfrm>
            <a:off x="4413300" y="2808701"/>
            <a:ext cx="5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sz="15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7" name="Google Shape;1097;p165"/>
          <p:cNvSpPr txBox="1"/>
          <p:nvPr/>
        </p:nvSpPr>
        <p:spPr>
          <a:xfrm>
            <a:off x="4413300" y="4102714"/>
            <a:ext cx="5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1" sz="15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8" name="Google Shape;1098;p165"/>
          <p:cNvSpPr txBox="1"/>
          <p:nvPr/>
        </p:nvSpPr>
        <p:spPr>
          <a:xfrm>
            <a:off x="4413300" y="5396734"/>
            <a:ext cx="5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b="1" sz="15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99" name="Google Shape;1099;p165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658367" y="1663098"/>
            <a:ext cx="3441999" cy="458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166"/>
          <p:cNvPicPr preferRelativeResize="0"/>
          <p:nvPr/>
        </p:nvPicPr>
        <p:blipFill rotWithShape="1">
          <a:blip r:embed="rId3">
            <a:alphaModFix/>
          </a:blip>
          <a:srcRect b="0" l="9335" r="9343" t="8533"/>
          <a:stretch/>
        </p:blipFill>
        <p:spPr>
          <a:xfrm>
            <a:off x="8128275" y="938574"/>
            <a:ext cx="3442000" cy="5162001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1105" name="Google Shape;1105;p166"/>
          <p:cNvSpPr txBox="1"/>
          <p:nvPr/>
        </p:nvSpPr>
        <p:spPr>
          <a:xfrm>
            <a:off x="549267" y="768100"/>
            <a:ext cx="70716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Indexing for Performance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" id="1106" name="Google Shape;1106;p166"/>
          <p:cNvSpPr txBox="1"/>
          <p:nvPr/>
        </p:nvSpPr>
        <p:spPr>
          <a:xfrm>
            <a:off x="549267" y="1438500"/>
            <a:ext cx="7071600" cy="46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0050" lvl="0" marL="609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Indexes reduce the number of documents scanned during queries, speeding up data retrieval.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Single-field indexes target one field to optimize queries filtering by that field, e.g., indexing 'category'.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Compound indexes involve multiple fields, improving performance for queries filtering or sorting on several fields, e.g., {category, price}.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Indexes can enforce uniqueness to prevent duplicate values, crucial for fields like user emails.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1100"/>
              </a:spcAft>
              <a:buClr>
                <a:schemeClr val="accent1"/>
              </a:buClr>
              <a:buSzPts val="1500"/>
              <a:buFont typeface="Inter"/>
              <a:buChar char="•"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While indexes speed up reads, they add overhead to write operations because they must be updated with each data change.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083" y="1238600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2" name="Google Shape;1112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083" y="3143950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3" name="Google Shape;1113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1083" y="5049317"/>
            <a:ext cx="304800" cy="304800"/>
          </a:xfrm>
          <a:prstGeom prst="rect">
            <a:avLst/>
          </a:prstGeom>
          <a:noFill/>
          <a:ln cap="flat" cmpd="sng" w="9525">
            <a:solidFill>
              <a:srgbClr val="8236FF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4" name="Google Shape;1114;p167"/>
          <p:cNvSpPr/>
          <p:nvPr/>
        </p:nvSpPr>
        <p:spPr>
          <a:xfrm>
            <a:off x="0" y="0"/>
            <a:ext cx="4039500" cy="68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1115" name="Google Shape;1115;p167"/>
          <p:cNvSpPr txBox="1"/>
          <p:nvPr/>
        </p:nvSpPr>
        <p:spPr>
          <a:xfrm>
            <a:off x="549267" y="768100"/>
            <a:ext cx="3103200" cy="53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Aggregation Framework Basics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_0" id="1116" name="Google Shape;1116;p167"/>
          <p:cNvSpPr txBox="1"/>
          <p:nvPr>
            <p:ph idx="1" type="body"/>
          </p:nvPr>
        </p:nvSpPr>
        <p:spPr>
          <a:xfrm>
            <a:off x="6727879" y="1143000"/>
            <a:ext cx="4914900" cy="1829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Filters documents based on specified criteria, similar to a search query. Placing $match early improves performance by reducing processed data.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1117" name="Google Shape;1117;p167"/>
          <p:cNvSpPr txBox="1"/>
          <p:nvPr>
            <p:ph idx="2" type="body"/>
          </p:nvPr>
        </p:nvSpPr>
        <p:spPr>
          <a:xfrm>
            <a:off x="6727837" y="3047658"/>
            <a:ext cx="4914900" cy="1829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Groups documents by a key and performs calculations like sum, average, or count on grouped data to produce summary results.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1118" name="Google Shape;1118;p167"/>
          <p:cNvSpPr txBox="1"/>
          <p:nvPr>
            <p:ph idx="3" type="subTitle"/>
          </p:nvPr>
        </p:nvSpPr>
        <p:spPr>
          <a:xfrm>
            <a:off x="5056752" y="1143033"/>
            <a:ext cx="1671300" cy="1829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$match: Filter Documents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1" id="1119" name="Google Shape;1119;p167"/>
          <p:cNvSpPr txBox="1"/>
          <p:nvPr>
            <p:ph idx="4" type="subTitle"/>
          </p:nvPr>
        </p:nvSpPr>
        <p:spPr>
          <a:xfrm>
            <a:off x="5056752" y="3046497"/>
            <a:ext cx="1671300" cy="1829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$group: Group and Aggregate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2" id="1120" name="Google Shape;1120;p167"/>
          <p:cNvSpPr txBox="1"/>
          <p:nvPr>
            <p:ph idx="5" type="subTitle"/>
          </p:nvPr>
        </p:nvSpPr>
        <p:spPr>
          <a:xfrm>
            <a:off x="5056752" y="4949960"/>
            <a:ext cx="1671300" cy="1829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$project: Reshape Output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detail_2" id="1121" name="Google Shape;1121;p167"/>
          <p:cNvSpPr txBox="1"/>
          <p:nvPr>
            <p:ph idx="6" type="body"/>
          </p:nvPr>
        </p:nvSpPr>
        <p:spPr>
          <a:xfrm>
            <a:off x="6727837" y="4952269"/>
            <a:ext cx="4914900" cy="1829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Modifies document fields by including, excluding, renaming, or computing new fields, tailoring the final output format.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NF_Logo_granite.png" id="1122" name="Google Shape;1122;p167"/>
          <p:cNvPicPr preferRelativeResize="0"/>
          <p:nvPr/>
        </p:nvPicPr>
        <p:blipFill rotWithShape="1">
          <a:blip r:embed="rId6">
            <a:alphaModFix/>
          </a:blip>
          <a:srcRect b="39313" l="0" r="0" t="0"/>
          <a:stretch/>
        </p:blipFill>
        <p:spPr>
          <a:xfrm>
            <a:off x="569663" y="230788"/>
            <a:ext cx="1239012" cy="18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127" name="Google Shape;1127;p168"/>
          <p:cNvSpPr txBox="1"/>
          <p:nvPr/>
        </p:nvSpPr>
        <p:spPr>
          <a:xfrm>
            <a:off x="549267" y="768096"/>
            <a:ext cx="1109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MongoDB Schema Design Principles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pro_detail" id="1128" name="Google Shape;1128;p168"/>
          <p:cNvSpPr txBox="1"/>
          <p:nvPr>
            <p:ph idx="1" type="body"/>
          </p:nvPr>
        </p:nvSpPr>
        <p:spPr>
          <a:xfrm>
            <a:off x="549267" y="2545400"/>
            <a:ext cx="5062800" cy="34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✓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Faster read operations due to data stored in a single document.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✓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Atomic updates possible within embedded documents.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✓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Reduces the need for costly joins, improving query performance.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ts val="1500"/>
              <a:buFont typeface="Inter"/>
              <a:buChar char="✓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Simplifies data retrieval for one-to-few relationships.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con_detail" id="1129" name="Google Shape;1129;p168"/>
          <p:cNvSpPr txBox="1"/>
          <p:nvPr>
            <p:ph idx="2" type="body"/>
          </p:nvPr>
        </p:nvSpPr>
        <p:spPr>
          <a:xfrm>
            <a:off x="6096007" y="2545400"/>
            <a:ext cx="5062800" cy="34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23850" lvl="0" marL="381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✓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Supports flexible and complex many-to-many relationships.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✓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Avoids document size limits by separating data across collections.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Inter"/>
              <a:buChar char="✓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Easier to update frequently changing or large datasets independently.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381000" marR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ts val="1500"/>
              <a:buFont typeface="Inter"/>
              <a:buChar char="✓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Maintains data normalization to reduce duplication and inconsistencies.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pro_header" id="1130" name="Google Shape;1130;p168"/>
          <p:cNvSpPr txBox="1"/>
          <p:nvPr>
            <p:ph idx="3" type="subTitle"/>
          </p:nvPr>
        </p:nvSpPr>
        <p:spPr>
          <a:xfrm>
            <a:off x="549267" y="1756633"/>
            <a:ext cx="5062800" cy="636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Embedding Advantages</a:t>
            </a:r>
            <a:endParaRPr sz="15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descr="con_header" id="1131" name="Google Shape;1131;p168"/>
          <p:cNvSpPr txBox="1"/>
          <p:nvPr>
            <p:ph idx="4" type="subTitle"/>
          </p:nvPr>
        </p:nvSpPr>
        <p:spPr>
          <a:xfrm>
            <a:off x="6096002" y="1756633"/>
            <a:ext cx="5062800" cy="636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Referencing Advantages</a:t>
            </a:r>
            <a:endParaRPr sz="15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69"/>
          <p:cNvSpPr/>
          <p:nvPr/>
        </p:nvSpPr>
        <p:spPr>
          <a:xfrm>
            <a:off x="6090333" y="0"/>
            <a:ext cx="610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1137" name="Google Shape;1137;p169"/>
          <p:cNvSpPr txBox="1"/>
          <p:nvPr/>
        </p:nvSpPr>
        <p:spPr>
          <a:xfrm>
            <a:off x="549267" y="1221200"/>
            <a:ext cx="52356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Summary and Benefits of NoSQL &amp; MongoDB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" id="1138" name="Google Shape;1138;p169"/>
          <p:cNvSpPr txBox="1"/>
          <p:nvPr/>
        </p:nvSpPr>
        <p:spPr>
          <a:xfrm>
            <a:off x="6090333" y="463300"/>
            <a:ext cx="5552400" cy="59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0050" lvl="0" marL="609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"/>
              <a:buChar char="•"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Scalability: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Easily handles large volumes of data with horizontal scaling across servers.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"/>
              <a:buChar char="•"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Flexibility: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Schema-less design adapts to evolving and diverse data formats without downtime.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"/>
              <a:buChar char="•"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Performance: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Optimized for fast reads and writes, reducing the need for complex joins.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Inter"/>
              <a:buChar char="•"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Developer Friendly: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JSON-like document model aligns well with modern application development.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0050" lvl="0" marL="609600" marR="0" rtl="0" algn="l">
              <a:lnSpc>
                <a:spcPct val="125000"/>
              </a:lnSpc>
              <a:spcBef>
                <a:spcPts val="1100"/>
              </a:spcBef>
              <a:spcAft>
                <a:spcPts val="1100"/>
              </a:spcAft>
              <a:buClr>
                <a:schemeClr val="accent2"/>
              </a:buClr>
              <a:buSzPts val="1500"/>
              <a:buFont typeface="Inter"/>
              <a:buChar char="•"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High Availability: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Built-in replication and partitioning for fault tolerance and continuous operation.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45"/>
          <p:cNvSpPr txBox="1"/>
          <p:nvPr>
            <p:ph type="title"/>
          </p:nvPr>
        </p:nvSpPr>
        <p:spPr>
          <a:xfrm>
            <a:off x="506925" y="798413"/>
            <a:ext cx="9925200" cy="394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NoSQL and MongoDB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6"/>
          <p:cNvSpPr txBox="1"/>
          <p:nvPr>
            <p:ph type="title"/>
          </p:nvPr>
        </p:nvSpPr>
        <p:spPr>
          <a:xfrm>
            <a:off x="422325" y="892450"/>
            <a:ext cx="5262900" cy="133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06" name="Google Shape;906;p146"/>
          <p:cNvSpPr txBox="1"/>
          <p:nvPr>
            <p:ph idx="2" type="body"/>
          </p:nvPr>
        </p:nvSpPr>
        <p:spPr>
          <a:xfrm>
            <a:off x="6234945" y="1874400"/>
            <a:ext cx="5262900" cy="187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>
                <a:highlight>
                  <a:srgbClr val="FFFFFF"/>
                </a:highlight>
              </a:rPr>
              <a:t>Introduction to NoSQL</a:t>
            </a:r>
            <a:endParaRPr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en">
                <a:highlight>
                  <a:schemeClr val="lt1"/>
                </a:highlight>
              </a:rPr>
              <a:t>Types of NoSQL Databases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en">
                <a:highlight>
                  <a:schemeClr val="lt1"/>
                </a:highlight>
              </a:rPr>
              <a:t>Core NoSQL Features</a:t>
            </a:r>
            <a:endParaRPr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en">
                <a:highlight>
                  <a:schemeClr val="lt1"/>
                </a:highlight>
              </a:rPr>
              <a:t>MongoDB: Concepts and Operations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7"/>
          <p:cNvSpPr txBox="1"/>
          <p:nvPr>
            <p:ph type="title"/>
          </p:nvPr>
        </p:nvSpPr>
        <p:spPr>
          <a:xfrm>
            <a:off x="353700" y="2493475"/>
            <a:ext cx="9828900" cy="3715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Section 1: 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Introduction to NoSQL</a:t>
            </a:r>
            <a:endParaRPr sz="7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916" name="Google Shape;916;p148"/>
          <p:cNvSpPr txBox="1"/>
          <p:nvPr/>
        </p:nvSpPr>
        <p:spPr>
          <a:xfrm>
            <a:off x="549267" y="768096"/>
            <a:ext cx="1109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Motivation for NoSQL Databases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_0" id="917" name="Google Shape;917;p148"/>
          <p:cNvSpPr txBox="1"/>
          <p:nvPr>
            <p:ph idx="1" type="body"/>
          </p:nvPr>
        </p:nvSpPr>
        <p:spPr>
          <a:xfrm>
            <a:off x="549267" y="2678067"/>
            <a:ext cx="2618700" cy="34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Rigid schemas, vertical scaling limits, and performance drops with large, unstructured data slow down traditional relational databases.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918" name="Google Shape;918;p148"/>
          <p:cNvSpPr txBox="1"/>
          <p:nvPr>
            <p:ph idx="3" type="body"/>
          </p:nvPr>
        </p:nvSpPr>
        <p:spPr>
          <a:xfrm>
            <a:off x="3374264" y="2678067"/>
            <a:ext cx="2618700" cy="34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Web-scale applications and varied data types like JSON and multimedia require flexible, fast, and scalable data handling.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2" id="919" name="Google Shape;919;p148"/>
          <p:cNvSpPr txBox="1"/>
          <p:nvPr>
            <p:ph idx="5" type="body"/>
          </p:nvPr>
        </p:nvSpPr>
        <p:spPr>
          <a:xfrm>
            <a:off x="6199262" y="2678067"/>
            <a:ext cx="2618700" cy="34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NoSQL offers schema-less models, horizontal scaling, and high availability to efficiently manage modern, large-scale, and diverse data.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920" name="Google Shape;920;p148"/>
          <p:cNvSpPr txBox="1"/>
          <p:nvPr>
            <p:ph idx="2" type="subTitle"/>
          </p:nvPr>
        </p:nvSpPr>
        <p:spPr>
          <a:xfrm>
            <a:off x="549267" y="1969667"/>
            <a:ext cx="26187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Poppins SemiBold"/>
                <a:ea typeface="Poppins SemiBold"/>
                <a:cs typeface="Poppins SemiBold"/>
                <a:sym typeface="Poppins SemiBold"/>
              </a:rPr>
              <a:t>Limitations of RDBMS</a:t>
            </a:r>
            <a:endParaRPr sz="1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1" id="921" name="Google Shape;921;p148"/>
          <p:cNvSpPr txBox="1"/>
          <p:nvPr>
            <p:ph idx="4" type="subTitle"/>
          </p:nvPr>
        </p:nvSpPr>
        <p:spPr>
          <a:xfrm>
            <a:off x="3374261" y="1969667"/>
            <a:ext cx="26187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latin typeface="Poppins SemiBold"/>
                <a:ea typeface="Poppins SemiBold"/>
                <a:cs typeface="Poppins SemiBold"/>
                <a:sym typeface="Poppins SemiBold"/>
              </a:rPr>
              <a:t>Big Data Challenges</a:t>
            </a:r>
            <a:endParaRPr sz="1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2" id="922" name="Google Shape;922;p148"/>
          <p:cNvSpPr txBox="1"/>
          <p:nvPr>
            <p:ph idx="6" type="subTitle"/>
          </p:nvPr>
        </p:nvSpPr>
        <p:spPr>
          <a:xfrm>
            <a:off x="6199256" y="1969667"/>
            <a:ext cx="26187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Poppins SemiBold"/>
                <a:ea typeface="Poppins SemiBold"/>
                <a:cs typeface="Poppins SemiBold"/>
                <a:sym typeface="Poppins SemiBold"/>
              </a:rPr>
              <a:t>Why NoSQL?</a:t>
            </a:r>
            <a:endParaRPr sz="1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detail_3" id="923" name="Google Shape;923;p148"/>
          <p:cNvSpPr txBox="1"/>
          <p:nvPr>
            <p:ph idx="7" type="body"/>
          </p:nvPr>
        </p:nvSpPr>
        <p:spPr>
          <a:xfrm>
            <a:off x="9024263" y="2678067"/>
            <a:ext cx="2618700" cy="34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Companies across Europe and beyond adopt NoSQL for real-time analytics, IoT sensor data, and dynamic content management.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3" id="924" name="Google Shape;924;p148"/>
          <p:cNvSpPr txBox="1"/>
          <p:nvPr>
            <p:ph idx="8" type="subTitle"/>
          </p:nvPr>
        </p:nvSpPr>
        <p:spPr>
          <a:xfrm>
            <a:off x="9024254" y="1969667"/>
            <a:ext cx="2618700" cy="70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latin typeface="Poppins SemiBold"/>
                <a:ea typeface="Poppins SemiBold"/>
                <a:cs typeface="Poppins SemiBold"/>
                <a:sym typeface="Poppins SemiBold"/>
              </a:rPr>
              <a:t>Real-World Need</a:t>
            </a:r>
            <a:endParaRPr sz="15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929" name="Google Shape;929;p149"/>
          <p:cNvSpPr txBox="1"/>
          <p:nvPr/>
        </p:nvSpPr>
        <p:spPr>
          <a:xfrm>
            <a:off x="549267" y="768096"/>
            <a:ext cx="1109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Emergence and Advantages of NoSQL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descr="detail_2" id="930" name="Google Shape;930;p149"/>
          <p:cNvSpPr txBox="1"/>
          <p:nvPr>
            <p:ph idx="4" type="body"/>
          </p:nvPr>
        </p:nvSpPr>
        <p:spPr>
          <a:xfrm>
            <a:off x="6568500" y="4026536"/>
            <a:ext cx="50745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Optimized for fast read/write operations on large and varied datasets, improving responsiveness for real-time applications.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931" name="Google Shape;931;p149"/>
          <p:cNvSpPr txBox="1"/>
          <p:nvPr>
            <p:ph idx="5" type="body"/>
          </p:nvPr>
        </p:nvSpPr>
        <p:spPr>
          <a:xfrm>
            <a:off x="6568500" y="2808700"/>
            <a:ext cx="50745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Data is distributed across multiple servers (scale-out), providing cost-effective growth and handling massive data volumes.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0" id="932" name="Google Shape;932;p149"/>
          <p:cNvSpPr txBox="1"/>
          <p:nvPr>
            <p:ph idx="2" type="body"/>
          </p:nvPr>
        </p:nvSpPr>
        <p:spPr>
          <a:xfrm>
            <a:off x="6568500" y="1590900"/>
            <a:ext cx="50745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SzPts val="1400"/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NoSQL allows schema-on-read with no fixed structure, enabling easy adaptation to changing and diverse data formats.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3" id="933" name="Google Shape;933;p149"/>
          <p:cNvSpPr txBox="1"/>
          <p:nvPr>
            <p:ph idx="4" type="body"/>
          </p:nvPr>
        </p:nvSpPr>
        <p:spPr>
          <a:xfrm>
            <a:off x="6568500" y="5244333"/>
            <a:ext cx="50745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Built-in replication and fault tolerance ensure continuous operation even during server failures or network issues.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934" name="Google Shape;934;p149"/>
          <p:cNvSpPr txBox="1"/>
          <p:nvPr>
            <p:ph idx="1" type="subTitle"/>
          </p:nvPr>
        </p:nvSpPr>
        <p:spPr>
          <a:xfrm>
            <a:off x="4977700" y="1590900"/>
            <a:ext cx="15909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Flexible Schema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1" id="935" name="Google Shape;935;p149"/>
          <p:cNvSpPr txBox="1"/>
          <p:nvPr>
            <p:ph idx="3" type="subTitle"/>
          </p:nvPr>
        </p:nvSpPr>
        <p:spPr>
          <a:xfrm>
            <a:off x="4977700" y="2808700"/>
            <a:ext cx="15909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Horizontal Scalability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2" id="936" name="Google Shape;936;p149"/>
          <p:cNvSpPr txBox="1"/>
          <p:nvPr>
            <p:ph idx="6" type="subTitle"/>
          </p:nvPr>
        </p:nvSpPr>
        <p:spPr>
          <a:xfrm>
            <a:off x="4977700" y="4026536"/>
            <a:ext cx="15909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High Performance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3" id="937" name="Google Shape;937;p149"/>
          <p:cNvSpPr txBox="1"/>
          <p:nvPr>
            <p:ph idx="4294967295" type="subTitle"/>
          </p:nvPr>
        </p:nvSpPr>
        <p:spPr>
          <a:xfrm>
            <a:off x="4977700" y="5244333"/>
            <a:ext cx="1590900" cy="114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High Availability</a:t>
            </a:r>
            <a:endParaRPr sz="15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8" name="Google Shape;938;p149"/>
          <p:cNvSpPr txBox="1"/>
          <p:nvPr/>
        </p:nvSpPr>
        <p:spPr>
          <a:xfrm>
            <a:off x="4413300" y="1590900"/>
            <a:ext cx="5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sz="15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9" name="Google Shape;939;p149"/>
          <p:cNvSpPr txBox="1"/>
          <p:nvPr/>
        </p:nvSpPr>
        <p:spPr>
          <a:xfrm>
            <a:off x="4413300" y="2808701"/>
            <a:ext cx="5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sz="15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0" name="Google Shape;940;p149"/>
          <p:cNvSpPr txBox="1"/>
          <p:nvPr/>
        </p:nvSpPr>
        <p:spPr>
          <a:xfrm>
            <a:off x="4413300" y="4026514"/>
            <a:ext cx="5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1" sz="15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1" name="Google Shape;941;p149"/>
          <p:cNvSpPr txBox="1"/>
          <p:nvPr/>
        </p:nvSpPr>
        <p:spPr>
          <a:xfrm>
            <a:off x="4413300" y="5244334"/>
            <a:ext cx="564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b="1" sz="15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42" name="Google Shape;942;p149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658367" y="1663098"/>
            <a:ext cx="3441999" cy="458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0"/>
          <p:cNvSpPr txBox="1"/>
          <p:nvPr>
            <p:ph type="title"/>
          </p:nvPr>
        </p:nvSpPr>
        <p:spPr>
          <a:xfrm>
            <a:off x="353700" y="2493475"/>
            <a:ext cx="9828900" cy="3715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Section 2: 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Types of NoSQL Databases</a:t>
            </a:r>
            <a:endParaRPr sz="7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183" y="1684133"/>
            <a:ext cx="304800" cy="304800"/>
          </a:xfrm>
          <a:prstGeom prst="rect">
            <a:avLst/>
          </a:prstGeom>
          <a:noFill/>
          <a:ln cap="flat" cmpd="sng" w="9525">
            <a:solidFill>
              <a:srgbClr val="252629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3" name="Google Shape;953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183" y="3243100"/>
            <a:ext cx="304800" cy="304800"/>
          </a:xfrm>
          <a:prstGeom prst="rect">
            <a:avLst/>
          </a:prstGeom>
          <a:noFill/>
          <a:ln cap="flat" cmpd="sng" w="9525">
            <a:solidFill>
              <a:srgbClr val="252629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4" name="Google Shape;954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183" y="4802067"/>
            <a:ext cx="304800" cy="304800"/>
          </a:xfrm>
          <a:prstGeom prst="rect">
            <a:avLst/>
          </a:prstGeom>
          <a:noFill/>
          <a:ln cap="flat" cmpd="sng" w="9525">
            <a:solidFill>
              <a:srgbClr val="252629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detail_0" id="955" name="Google Shape;955;p151"/>
          <p:cNvSpPr txBox="1"/>
          <p:nvPr/>
        </p:nvSpPr>
        <p:spPr>
          <a:xfrm>
            <a:off x="6862733" y="1565500"/>
            <a:ext cx="48564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German fintech firms use NoSQL for fraud detection and real-time transaction monitoring, processing millions of events per second for quick risk assessment.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956" name="Google Shape;956;p151"/>
          <p:cNvSpPr txBox="1"/>
          <p:nvPr/>
        </p:nvSpPr>
        <p:spPr>
          <a:xfrm>
            <a:off x="6862733" y="3128957"/>
            <a:ext cx="48564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European fashion retailers leverage NoSQL to handle dynamic product catalogs and high traffic during sales, ensuring seamless shopping experiences.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0" id="957" name="Google Shape;957;p151"/>
          <p:cNvSpPr txBox="1"/>
          <p:nvPr/>
        </p:nvSpPr>
        <p:spPr>
          <a:xfrm>
            <a:off x="5109733" y="1565567"/>
            <a:ext cx="16767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Real-Time Analytics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1" id="958" name="Google Shape;958;p151"/>
          <p:cNvSpPr txBox="1"/>
          <p:nvPr/>
        </p:nvSpPr>
        <p:spPr>
          <a:xfrm>
            <a:off x="5109733" y="3128946"/>
            <a:ext cx="16767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E-commerce Platforms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header_2" id="959" name="Google Shape;959;p151"/>
          <p:cNvSpPr txBox="1"/>
          <p:nvPr/>
        </p:nvSpPr>
        <p:spPr>
          <a:xfrm>
            <a:off x="5109733" y="4692400"/>
            <a:ext cx="16767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IoT and Sensor Data</a:t>
            </a:r>
            <a:endParaRPr sz="1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descr="detail_2" id="960" name="Google Shape;960;p151"/>
          <p:cNvSpPr txBox="1"/>
          <p:nvPr/>
        </p:nvSpPr>
        <p:spPr>
          <a:xfrm>
            <a:off x="6862733" y="4692468"/>
            <a:ext cx="48564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Industrial companies in Germany collect and analyze sensor data from manufacturing equipment using NoSQL, enabling predictive maintenance and operational efficiency.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61" name="Google Shape;961;p151"/>
          <p:cNvPicPr preferRelativeResize="0"/>
          <p:nvPr/>
        </p:nvPicPr>
        <p:blipFill rotWithShape="1">
          <a:blip r:embed="rId6">
            <a:alphaModFix/>
          </a:blip>
          <a:srcRect b="2226" l="0" r="0" t="2216"/>
          <a:stretch/>
        </p:blipFill>
        <p:spPr>
          <a:xfrm>
            <a:off x="658367" y="1643700"/>
            <a:ext cx="3441999" cy="4385436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962" name="Google Shape;962;p151"/>
          <p:cNvSpPr txBox="1"/>
          <p:nvPr/>
        </p:nvSpPr>
        <p:spPr>
          <a:xfrm>
            <a:off x="549267" y="768096"/>
            <a:ext cx="11093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NoSQL Use Cases 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s Default">
  <a:themeElements>
    <a:clrScheme name="Custom">
      <a:dk1>
        <a:srgbClr val="252629"/>
      </a:dk1>
      <a:lt1>
        <a:srgbClr val="FFFFFF"/>
      </a:lt1>
      <a:dk2>
        <a:srgbClr val="252629"/>
      </a:dk2>
      <a:lt2>
        <a:srgbClr val="F3F5F9"/>
      </a:lt2>
      <a:accent1>
        <a:srgbClr val="8236FF"/>
      </a:accent1>
      <a:accent2>
        <a:srgbClr val="8236FF"/>
      </a:accent2>
      <a:accent3>
        <a:srgbClr val="8236FF"/>
      </a:accent3>
      <a:accent4>
        <a:srgbClr val="8236FF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s Default">
  <a:themeElements>
    <a:clrScheme name="Custom">
      <a:dk1>
        <a:srgbClr val="252629"/>
      </a:dk1>
      <a:lt1>
        <a:srgbClr val="FFFFFF"/>
      </a:lt1>
      <a:dk2>
        <a:srgbClr val="252629"/>
      </a:dk2>
      <a:lt2>
        <a:srgbClr val="F3F5F9"/>
      </a:lt2>
      <a:accent1>
        <a:srgbClr val="8236FF"/>
      </a:accent1>
      <a:accent2>
        <a:srgbClr val="8236FF"/>
      </a:accent2>
      <a:accent3>
        <a:srgbClr val="8236FF"/>
      </a:accent3>
      <a:accent4>
        <a:srgbClr val="8236FF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s Default">
  <a:themeElements>
    <a:clrScheme name="Custom">
      <a:dk1>
        <a:srgbClr val="252629"/>
      </a:dk1>
      <a:lt1>
        <a:srgbClr val="FFFFFF"/>
      </a:lt1>
      <a:dk2>
        <a:srgbClr val="252629"/>
      </a:dk2>
      <a:lt2>
        <a:srgbClr val="F3F5F9"/>
      </a:lt2>
      <a:accent1>
        <a:srgbClr val="8236FF"/>
      </a:accent1>
      <a:accent2>
        <a:srgbClr val="8236FF"/>
      </a:accent2>
      <a:accent3>
        <a:srgbClr val="8236FF"/>
      </a:accent3>
      <a:accent4>
        <a:srgbClr val="8236FF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lus Default">
  <a:themeElements>
    <a:clrScheme name="Custom">
      <a:dk1>
        <a:srgbClr val="252629"/>
      </a:dk1>
      <a:lt1>
        <a:srgbClr val="FFFFFF"/>
      </a:lt1>
      <a:dk2>
        <a:srgbClr val="252629"/>
      </a:dk2>
      <a:lt2>
        <a:srgbClr val="F3F5F9"/>
      </a:lt2>
      <a:accent1>
        <a:srgbClr val="8236FF"/>
      </a:accent1>
      <a:accent2>
        <a:srgbClr val="8236FF"/>
      </a:accent2>
      <a:accent3>
        <a:srgbClr val="8236FF"/>
      </a:accent3>
      <a:accent4>
        <a:srgbClr val="8236FF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lus Default">
  <a:themeElements>
    <a:clrScheme name="Custom">
      <a:dk1>
        <a:srgbClr val="252629"/>
      </a:dk1>
      <a:lt1>
        <a:srgbClr val="FFFFFF"/>
      </a:lt1>
      <a:dk2>
        <a:srgbClr val="252629"/>
      </a:dk2>
      <a:lt2>
        <a:srgbClr val="F3F5F9"/>
      </a:lt2>
      <a:accent1>
        <a:srgbClr val="8236FF"/>
      </a:accent1>
      <a:accent2>
        <a:srgbClr val="8236FF"/>
      </a:accent2>
      <a:accent3>
        <a:srgbClr val="8236FF"/>
      </a:accent3>
      <a:accent4>
        <a:srgbClr val="8236FF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